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1" r:id="rId2"/>
  </p:sldMasterIdLst>
  <p:notesMasterIdLst>
    <p:notesMasterId r:id="rId12"/>
  </p:notesMasterIdLst>
  <p:handoutMasterIdLst>
    <p:handoutMasterId r:id="rId13"/>
  </p:handoutMasterIdLst>
  <p:sldIdLst>
    <p:sldId id="257" r:id="rId3"/>
    <p:sldId id="740" r:id="rId4"/>
    <p:sldId id="590" r:id="rId5"/>
    <p:sldId id="722" r:id="rId6"/>
    <p:sldId id="741" r:id="rId7"/>
    <p:sldId id="742" r:id="rId8"/>
    <p:sldId id="743" r:id="rId9"/>
    <p:sldId id="744" r:id="rId10"/>
    <p:sldId id="578"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4C0"/>
    <a:srgbClr val="A71931"/>
    <a:srgbClr val="828282"/>
    <a:srgbClr val="4DC089"/>
    <a:srgbClr val="894DC0"/>
    <a:srgbClr val="C04F84"/>
    <a:srgbClr val="4F4DC0"/>
    <a:srgbClr val="BEC061"/>
    <a:srgbClr val="C0894D"/>
    <a:srgbClr val="4DBD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28" autoAdjust="0"/>
    <p:restoredTop sz="94660"/>
  </p:normalViewPr>
  <p:slideViewPr>
    <p:cSldViewPr snapToGrid="0">
      <p:cViewPr varScale="1">
        <p:scale>
          <a:sx n="78" d="100"/>
          <a:sy n="78" d="100"/>
        </p:scale>
        <p:origin x="184" y="92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4131090282193"/>
          <c:y val="0.0487251468180753"/>
          <c:w val="0.96078431372549"/>
          <c:h val="0.642495784148398"/>
        </c:manualLayout>
      </c:layout>
      <c:barChart>
        <c:barDir val="bar"/>
        <c:grouping val="clustered"/>
        <c:varyColors val="0"/>
        <c:ser>
          <c:idx val="0"/>
          <c:order val="0"/>
          <c:tx>
            <c:strRef>
              <c:f>Sheet1!$B$1</c:f>
              <c:strCache>
                <c:ptCount val="1"/>
                <c:pt idx="0">
                  <c:v>12</c:v>
                </c:pt>
              </c:strCache>
            </c:strRef>
          </c:tx>
          <c:spPr>
            <a:solidFill>
              <a:schemeClr val="accent1"/>
            </a:solidFill>
            <a:ln w="12533">
              <a:solidFill>
                <a:schemeClr val="bg1"/>
              </a:solidFill>
              <a:prstDash val="solid"/>
            </a:ln>
          </c:spPr>
          <c:invertIfNegative val="0"/>
          <c:dLbls>
            <c:spPr>
              <a:noFill/>
              <a:ln w="25067">
                <a:noFill/>
              </a:ln>
            </c:spPr>
            <c:txPr>
              <a:bodyPr/>
              <a:lstStyle/>
              <a:p>
                <a:pPr>
                  <a:defRPr sz="1800" b="1" i="0" u="none" strike="noStrike" baseline="0">
                    <a:solidFill>
                      <a:schemeClr val="tx1"/>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Sheet1!$A$2:$A$6</c:f>
              <c:numCache>
                <c:formatCode>General</c:formatCode>
                <c:ptCount val="5"/>
              </c:numCache>
            </c:numRef>
          </c:cat>
          <c:val>
            <c:numRef>
              <c:f>Sheet1!$B$2:$B$6</c:f>
              <c:numCache>
                <c:formatCode>General</c:formatCode>
                <c:ptCount val="5"/>
                <c:pt idx="0">
                  <c:v>11.0</c:v>
                </c:pt>
                <c:pt idx="1">
                  <c:v>19.0</c:v>
                </c:pt>
                <c:pt idx="2">
                  <c:v>21.0</c:v>
                </c:pt>
                <c:pt idx="3">
                  <c:v>18.0</c:v>
                </c:pt>
                <c:pt idx="4">
                  <c:v>31.0</c:v>
                </c:pt>
              </c:numCache>
            </c:numRef>
          </c:val>
          <c:extLst xmlns:c16r2="http://schemas.microsoft.com/office/drawing/2015/06/chart">
            <c:ext xmlns:c16="http://schemas.microsoft.com/office/drawing/2014/chart" uri="{C3380CC4-5D6E-409C-BE32-E72D297353CC}">
              <c16:uniqueId val="{00000000-CB44-46BA-8186-8A45EB9BB4D8}"/>
            </c:ext>
          </c:extLst>
        </c:ser>
        <c:dLbls>
          <c:showLegendKey val="0"/>
          <c:showVal val="1"/>
          <c:showCatName val="0"/>
          <c:showSerName val="0"/>
          <c:showPercent val="0"/>
          <c:showBubbleSize val="0"/>
        </c:dLbls>
        <c:gapWidth val="50"/>
        <c:axId val="-1906623360"/>
        <c:axId val="-1906606432"/>
      </c:barChart>
      <c:catAx>
        <c:axId val="-1906623360"/>
        <c:scaling>
          <c:orientation val="maxMin"/>
        </c:scaling>
        <c:delete val="0"/>
        <c:axPos val="l"/>
        <c:numFmt formatCode="General" sourceLinked="1"/>
        <c:majorTickMark val="out"/>
        <c:minorTickMark val="none"/>
        <c:tickLblPos val="nextTo"/>
        <c:spPr>
          <a:ln w="9400">
            <a:noFill/>
          </a:ln>
        </c:spPr>
        <c:txPr>
          <a:bodyPr rot="0" vert="horz"/>
          <a:lstStyle/>
          <a:p>
            <a:pPr>
              <a:defRPr sz="839" b="1" i="0" u="none" strike="noStrike" baseline="0">
                <a:solidFill>
                  <a:schemeClr val="tx1"/>
                </a:solidFill>
                <a:latin typeface="Arial"/>
                <a:ea typeface="Arial"/>
                <a:cs typeface="Arial"/>
              </a:defRPr>
            </a:pPr>
            <a:endParaRPr lang="en-US"/>
          </a:p>
        </c:txPr>
        <c:crossAx val="-1906606432"/>
        <c:crosses val="autoZero"/>
        <c:auto val="1"/>
        <c:lblAlgn val="ctr"/>
        <c:lblOffset val="100"/>
        <c:tickLblSkip val="1"/>
        <c:tickMarkSkip val="1"/>
        <c:noMultiLvlLbl val="0"/>
      </c:catAx>
      <c:valAx>
        <c:axId val="-1906606432"/>
        <c:scaling>
          <c:orientation val="minMax"/>
          <c:max val="75.0"/>
          <c:min val="-10.0"/>
        </c:scaling>
        <c:delete val="1"/>
        <c:axPos val="t"/>
        <c:numFmt formatCode="General" sourceLinked="1"/>
        <c:majorTickMark val="out"/>
        <c:minorTickMark val="none"/>
        <c:tickLblPos val="nextTo"/>
        <c:crossAx val="-1906623360"/>
        <c:crosses val="autoZero"/>
        <c:crossBetween val="between"/>
      </c:valAx>
      <c:spPr>
        <a:noFill/>
        <a:ln w="25067">
          <a:noFill/>
        </a:ln>
      </c:spPr>
    </c:plotArea>
    <c:plotVisOnly val="1"/>
    <c:dispBlanksAs val="gap"/>
    <c:showDLblsOverMax val="0"/>
  </c:chart>
  <c:spPr>
    <a:noFill/>
    <a:ln>
      <a:noFill/>
    </a:ln>
  </c:spPr>
  <c:txPr>
    <a:bodyPr/>
    <a:lstStyle/>
    <a:p>
      <a:pPr>
        <a:defRPr sz="86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95567246866"/>
          <c:y val="0.0200236286919831"/>
          <c:w val="0.657104432753134"/>
          <c:h val="0.676870886075949"/>
        </c:manualLayout>
      </c:layout>
      <c:barChart>
        <c:barDir val="col"/>
        <c:grouping val="percentStacked"/>
        <c:varyColors val="0"/>
        <c:ser>
          <c:idx val="0"/>
          <c:order val="0"/>
          <c:tx>
            <c:strRef>
              <c:f>Sheet1!$B$1</c:f>
              <c:strCache>
                <c:ptCount val="1"/>
                <c:pt idx="0">
                  <c:v>Doctors and healthcare workers should be given freedom of conscience opt outs if they are personally opposed to abortion</c:v>
                </c:pt>
              </c:strCache>
            </c:strRef>
          </c:tx>
          <c:spPr>
            <a:solidFill>
              <a:schemeClr val="accent1"/>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Sheet1!$B$2:$B$13</c:f>
              <c:numCache>
                <c:formatCode>0%</c:formatCode>
                <c:ptCount val="12"/>
                <c:pt idx="0">
                  <c:v>0.8</c:v>
                </c:pt>
                <c:pt idx="1">
                  <c:v>0.790697674418605</c:v>
                </c:pt>
                <c:pt idx="2">
                  <c:v>0.809523809523809</c:v>
                </c:pt>
                <c:pt idx="3">
                  <c:v>0.733333333333333</c:v>
                </c:pt>
                <c:pt idx="4">
                  <c:v>0.7</c:v>
                </c:pt>
                <c:pt idx="5">
                  <c:v>0.785714285714286</c:v>
                </c:pt>
                <c:pt idx="6">
                  <c:v>0.819277108433735</c:v>
                </c:pt>
                <c:pt idx="7">
                  <c:v>0.887640449438202</c:v>
                </c:pt>
                <c:pt idx="8">
                  <c:v>0.804597701149425</c:v>
                </c:pt>
                <c:pt idx="9">
                  <c:v>0.797619047619047</c:v>
                </c:pt>
                <c:pt idx="10">
                  <c:v>0.719101123595506</c:v>
                </c:pt>
                <c:pt idx="11">
                  <c:v>0.941176470588235</c:v>
                </c:pt>
              </c:numCache>
            </c:numRef>
          </c:val>
        </c:ser>
        <c:ser>
          <c:idx val="1"/>
          <c:order val="1"/>
          <c:tx>
            <c:strRef>
              <c:f>Sheet1!$C$1</c:f>
              <c:strCache>
                <c:ptCount val="1"/>
                <c:pt idx="0">
                  <c:v>Doctors and healthcare workers should be forced to carry out abortions</c:v>
                </c:pt>
              </c:strCache>
            </c:strRef>
          </c:tx>
          <c:spPr>
            <a:solidFill>
              <a:srgbClr val="FF0000"/>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Sheet1!$C$2:$C$13</c:f>
              <c:numCache>
                <c:formatCode>0%</c:formatCode>
                <c:ptCount val="12"/>
                <c:pt idx="0">
                  <c:v>0.2</c:v>
                </c:pt>
                <c:pt idx="1">
                  <c:v>0.209302325581395</c:v>
                </c:pt>
                <c:pt idx="2">
                  <c:v>0.19047619047619</c:v>
                </c:pt>
                <c:pt idx="3">
                  <c:v>0.266666666666667</c:v>
                </c:pt>
                <c:pt idx="4">
                  <c:v>0.3</c:v>
                </c:pt>
                <c:pt idx="5">
                  <c:v>0.214285714285714</c:v>
                </c:pt>
                <c:pt idx="6">
                  <c:v>0.180722891566265</c:v>
                </c:pt>
                <c:pt idx="7">
                  <c:v>0.112359550561798</c:v>
                </c:pt>
                <c:pt idx="8">
                  <c:v>0.195402298850575</c:v>
                </c:pt>
                <c:pt idx="9">
                  <c:v>0.202380952380952</c:v>
                </c:pt>
                <c:pt idx="10">
                  <c:v>0.280898876404494</c:v>
                </c:pt>
                <c:pt idx="11">
                  <c:v>0.0588235294117647</c:v>
                </c:pt>
              </c:numCache>
            </c:numRef>
          </c:val>
        </c:ser>
        <c:dLbls>
          <c:showLegendKey val="0"/>
          <c:showVal val="0"/>
          <c:showCatName val="0"/>
          <c:showSerName val="0"/>
          <c:showPercent val="0"/>
          <c:showBubbleSize val="0"/>
        </c:dLbls>
        <c:gapWidth val="95"/>
        <c:overlap val="100"/>
        <c:axId val="-1905804080"/>
        <c:axId val="-1905799360"/>
      </c:barChart>
      <c:catAx>
        <c:axId val="-19058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5799360"/>
        <c:crosses val="autoZero"/>
        <c:auto val="1"/>
        <c:lblAlgn val="ctr"/>
        <c:lblOffset val="100"/>
        <c:noMultiLvlLbl val="0"/>
      </c:catAx>
      <c:valAx>
        <c:axId val="-1905799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5804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95567246866"/>
          <c:y val="0.0200236286919831"/>
          <c:w val="0.657104432753134"/>
          <c:h val="0.676870886075949"/>
        </c:manualLayout>
      </c:layout>
      <c:barChart>
        <c:barDir val="col"/>
        <c:grouping val="percentStacked"/>
        <c:varyColors val="0"/>
        <c:ser>
          <c:idx val="0"/>
          <c:order val="0"/>
          <c:tx>
            <c:strRef>
              <c:f>Sheet1!$B$1</c:f>
              <c:strCache>
                <c:ptCount val="1"/>
                <c:pt idx="0">
                  <c:v>Doctors opposed to abortion should be forced to assist in ensuring an abortion takes place by being obliged to refer someone requesting an abortion to another doctor who will carry out the procedure</c:v>
                </c:pt>
              </c:strCache>
            </c:strRef>
          </c:tx>
          <c:spPr>
            <a:solidFill>
              <a:schemeClr val="accent1"/>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Sheet1!$B$2:$B$13</c:f>
              <c:numCache>
                <c:formatCode>0%</c:formatCode>
                <c:ptCount val="12"/>
                <c:pt idx="0">
                  <c:v>0.5</c:v>
                </c:pt>
                <c:pt idx="1">
                  <c:v>0.493827160493827</c:v>
                </c:pt>
                <c:pt idx="2">
                  <c:v>0.488095238095238</c:v>
                </c:pt>
                <c:pt idx="3">
                  <c:v>0.556818181818182</c:v>
                </c:pt>
                <c:pt idx="4">
                  <c:v>0.518987341772152</c:v>
                </c:pt>
                <c:pt idx="5">
                  <c:v>0.55</c:v>
                </c:pt>
                <c:pt idx="6">
                  <c:v>0.4625</c:v>
                </c:pt>
                <c:pt idx="7">
                  <c:v>0.441860465116279</c:v>
                </c:pt>
                <c:pt idx="8">
                  <c:v>0.511904761904762</c:v>
                </c:pt>
                <c:pt idx="9">
                  <c:v>0.481481481481481</c:v>
                </c:pt>
                <c:pt idx="10">
                  <c:v>0.644444444444444</c:v>
                </c:pt>
                <c:pt idx="11">
                  <c:v>0.166666666666667</c:v>
                </c:pt>
              </c:numCache>
            </c:numRef>
          </c:val>
        </c:ser>
        <c:ser>
          <c:idx val="1"/>
          <c:order val="1"/>
          <c:tx>
            <c:strRef>
              <c:f>Sheet1!$C$1</c:f>
              <c:strCache>
                <c:ptCount val="1"/>
                <c:pt idx="0">
                  <c:v>Doctors opposed to abortion should not be forced to assist in ensuring an abortion takes place by being obliged to refer someone requesting an abortion to another doctor who will carry out the procedure</c:v>
                </c:pt>
              </c:strCache>
            </c:strRef>
          </c:tx>
          <c:spPr>
            <a:solidFill>
              <a:srgbClr val="FF0000"/>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Sheet1!$C$2:$C$13</c:f>
              <c:numCache>
                <c:formatCode>0%</c:formatCode>
                <c:ptCount val="12"/>
                <c:pt idx="0">
                  <c:v>0.5</c:v>
                </c:pt>
                <c:pt idx="1">
                  <c:v>0.506172839506173</c:v>
                </c:pt>
                <c:pt idx="2">
                  <c:v>0.511904761904762</c:v>
                </c:pt>
                <c:pt idx="3">
                  <c:v>0.443181818181818</c:v>
                </c:pt>
                <c:pt idx="4">
                  <c:v>0.481012658227848</c:v>
                </c:pt>
                <c:pt idx="5">
                  <c:v>0.45</c:v>
                </c:pt>
                <c:pt idx="6">
                  <c:v>0.5375</c:v>
                </c:pt>
                <c:pt idx="7">
                  <c:v>0.558139534883721</c:v>
                </c:pt>
                <c:pt idx="8">
                  <c:v>0.488095238095238</c:v>
                </c:pt>
                <c:pt idx="9">
                  <c:v>0.518518518518519</c:v>
                </c:pt>
                <c:pt idx="10">
                  <c:v>0.355555555555556</c:v>
                </c:pt>
                <c:pt idx="11">
                  <c:v>0.833333333333333</c:v>
                </c:pt>
              </c:numCache>
            </c:numRef>
          </c:val>
        </c:ser>
        <c:dLbls>
          <c:showLegendKey val="0"/>
          <c:showVal val="0"/>
          <c:showCatName val="0"/>
          <c:showSerName val="0"/>
          <c:showPercent val="0"/>
          <c:showBubbleSize val="0"/>
        </c:dLbls>
        <c:gapWidth val="95"/>
        <c:overlap val="100"/>
        <c:axId val="-1803024016"/>
        <c:axId val="-1813664304"/>
      </c:barChart>
      <c:catAx>
        <c:axId val="-180302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664304"/>
        <c:crosses val="autoZero"/>
        <c:auto val="1"/>
        <c:lblAlgn val="ctr"/>
        <c:lblOffset val="100"/>
        <c:noMultiLvlLbl val="0"/>
      </c:catAx>
      <c:valAx>
        <c:axId val="-1813664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30240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631817496286"/>
          <c:y val="0.0200236286919831"/>
          <c:w val="0.663368094563679"/>
          <c:h val="0.676870886075949"/>
        </c:manualLayout>
      </c:layout>
      <c:barChart>
        <c:barDir val="col"/>
        <c:grouping val="percentStacked"/>
        <c:varyColors val="0"/>
        <c:ser>
          <c:idx val="0"/>
          <c:order val="0"/>
          <c:tx>
            <c:strRef>
              <c:f>Sheet1!$B$1</c:f>
              <c:strCache>
                <c:ptCount val="1"/>
                <c:pt idx="0">
                  <c:v>Favour tax payer funded abortions in the case of unrestricted abortion up to 12 weeks?</c:v>
                </c:pt>
              </c:strCache>
            </c:strRef>
          </c:tx>
          <c:spPr>
            <a:solidFill>
              <a:schemeClr val="accent1"/>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Sheet1!$B$2:$B$13</c:f>
              <c:numCache>
                <c:formatCode>0%</c:formatCode>
                <c:ptCount val="12"/>
                <c:pt idx="0">
                  <c:v>0.405405405405405</c:v>
                </c:pt>
                <c:pt idx="1">
                  <c:v>0.428571428571429</c:v>
                </c:pt>
                <c:pt idx="2">
                  <c:v>0.394366197183099</c:v>
                </c:pt>
                <c:pt idx="3">
                  <c:v>0.47945205479452</c:v>
                </c:pt>
                <c:pt idx="4">
                  <c:v>0.373134328358209</c:v>
                </c:pt>
                <c:pt idx="5">
                  <c:v>0.423076923076923</c:v>
                </c:pt>
                <c:pt idx="6">
                  <c:v>0.414285714285714</c:v>
                </c:pt>
                <c:pt idx="7">
                  <c:v>0.397435897435897</c:v>
                </c:pt>
                <c:pt idx="8">
                  <c:v>0.41025641025641</c:v>
                </c:pt>
                <c:pt idx="9">
                  <c:v>0.408450704225352</c:v>
                </c:pt>
                <c:pt idx="10">
                  <c:v>0.5625</c:v>
                </c:pt>
                <c:pt idx="11">
                  <c:v>0.118421052631579</c:v>
                </c:pt>
              </c:numCache>
            </c:numRef>
          </c:val>
        </c:ser>
        <c:ser>
          <c:idx val="1"/>
          <c:order val="1"/>
          <c:tx>
            <c:strRef>
              <c:f>Sheet1!$C$1</c:f>
              <c:strCache>
                <c:ptCount val="1"/>
                <c:pt idx="0">
                  <c:v>Opposed to tax payer funded abortions in the case of unrestricted abortion up to 12 weeks?</c:v>
                </c:pt>
              </c:strCache>
            </c:strRef>
          </c:tx>
          <c:spPr>
            <a:solidFill>
              <a:srgbClr val="FF0000"/>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Sheet1!$C$2:$C$13</c:f>
              <c:numCache>
                <c:formatCode>0%</c:formatCode>
                <c:ptCount val="12"/>
                <c:pt idx="0">
                  <c:v>0.594594594594595</c:v>
                </c:pt>
                <c:pt idx="1">
                  <c:v>0.571428571428571</c:v>
                </c:pt>
                <c:pt idx="2">
                  <c:v>0.605633802816901</c:v>
                </c:pt>
                <c:pt idx="3">
                  <c:v>0.52054794520548</c:v>
                </c:pt>
                <c:pt idx="4">
                  <c:v>0.626865671641791</c:v>
                </c:pt>
                <c:pt idx="5">
                  <c:v>0.576923076923077</c:v>
                </c:pt>
                <c:pt idx="6">
                  <c:v>0.585714285714286</c:v>
                </c:pt>
                <c:pt idx="7">
                  <c:v>0.602564102564103</c:v>
                </c:pt>
                <c:pt idx="8">
                  <c:v>0.58974358974359</c:v>
                </c:pt>
                <c:pt idx="9">
                  <c:v>0.591549295774648</c:v>
                </c:pt>
                <c:pt idx="10">
                  <c:v>0.4375</c:v>
                </c:pt>
                <c:pt idx="11">
                  <c:v>0.881578947368421</c:v>
                </c:pt>
              </c:numCache>
            </c:numRef>
          </c:val>
        </c:ser>
        <c:dLbls>
          <c:showLegendKey val="0"/>
          <c:showVal val="0"/>
          <c:showCatName val="0"/>
          <c:showSerName val="0"/>
          <c:showPercent val="0"/>
          <c:showBubbleSize val="0"/>
        </c:dLbls>
        <c:gapWidth val="95"/>
        <c:overlap val="100"/>
        <c:axId val="-1878213152"/>
        <c:axId val="-1872407504"/>
      </c:barChart>
      <c:catAx>
        <c:axId val="-187821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407504"/>
        <c:crosses val="autoZero"/>
        <c:auto val="1"/>
        <c:lblAlgn val="ctr"/>
        <c:lblOffset val="100"/>
        <c:noMultiLvlLbl val="0"/>
      </c:catAx>
      <c:valAx>
        <c:axId val="-187240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8213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163218904293"/>
          <c:y val="0.0200236286919831"/>
          <c:w val="0.664836781095706"/>
          <c:h val="0.822529207579993"/>
        </c:manualLayout>
      </c:layout>
      <c:barChart>
        <c:barDir val="col"/>
        <c:grouping val="percentStacked"/>
        <c:varyColors val="0"/>
        <c:ser>
          <c:idx val="0"/>
          <c:order val="0"/>
          <c:tx>
            <c:strRef>
              <c:f>Sheet1!$B$1</c:f>
              <c:strCache>
                <c:ptCount val="1"/>
                <c:pt idx="0">
                  <c:v>Should be offered the choice of seeing an ultrasound</c:v>
                </c:pt>
              </c:strCache>
            </c:strRef>
          </c:tx>
          <c:spPr>
            <a:solidFill>
              <a:schemeClr val="accent1"/>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Sheet1!$B$2:$B$13</c:f>
              <c:numCache>
                <c:formatCode>0%</c:formatCode>
                <c:ptCount val="12"/>
                <c:pt idx="0">
                  <c:v>0.794871794871795</c:v>
                </c:pt>
                <c:pt idx="1">
                  <c:v>0.773333333333333</c:v>
                </c:pt>
                <c:pt idx="2">
                  <c:v>0.792682926829268</c:v>
                </c:pt>
                <c:pt idx="3">
                  <c:v>0.785714285714286</c:v>
                </c:pt>
                <c:pt idx="4">
                  <c:v>0.822784810126582</c:v>
                </c:pt>
                <c:pt idx="5">
                  <c:v>0.698795180722891</c:v>
                </c:pt>
                <c:pt idx="6">
                  <c:v>0.746666666666667</c:v>
                </c:pt>
                <c:pt idx="7">
                  <c:v>0.864864864864865</c:v>
                </c:pt>
                <c:pt idx="8">
                  <c:v>0.763157894736842</c:v>
                </c:pt>
                <c:pt idx="9">
                  <c:v>0.814814814814815</c:v>
                </c:pt>
                <c:pt idx="10">
                  <c:v>0.743589743589743</c:v>
                </c:pt>
                <c:pt idx="11">
                  <c:v>0.875</c:v>
                </c:pt>
              </c:numCache>
            </c:numRef>
          </c:val>
        </c:ser>
        <c:ser>
          <c:idx val="1"/>
          <c:order val="1"/>
          <c:tx>
            <c:strRef>
              <c:f>Sheet1!$C$1</c:f>
              <c:strCache>
                <c:ptCount val="1"/>
                <c:pt idx="0">
                  <c:v>Should not be offered the choice of seeing an ultrasound</c:v>
                </c:pt>
              </c:strCache>
            </c:strRef>
          </c:tx>
          <c:spPr>
            <a:solidFill>
              <a:srgbClr val="FF0000"/>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Sheet1!$C$2:$C$13</c:f>
              <c:numCache>
                <c:formatCode>0%</c:formatCode>
                <c:ptCount val="12"/>
                <c:pt idx="0">
                  <c:v>0.205128205128205</c:v>
                </c:pt>
                <c:pt idx="1">
                  <c:v>0.226666666666667</c:v>
                </c:pt>
                <c:pt idx="2">
                  <c:v>0.207317073170732</c:v>
                </c:pt>
                <c:pt idx="3">
                  <c:v>0.214285714285714</c:v>
                </c:pt>
                <c:pt idx="4">
                  <c:v>0.177215189873418</c:v>
                </c:pt>
                <c:pt idx="5">
                  <c:v>0.301204819277108</c:v>
                </c:pt>
                <c:pt idx="6">
                  <c:v>0.253333333333333</c:v>
                </c:pt>
                <c:pt idx="7">
                  <c:v>0.135135135135135</c:v>
                </c:pt>
                <c:pt idx="8">
                  <c:v>0.236842105263158</c:v>
                </c:pt>
                <c:pt idx="9">
                  <c:v>0.185185185185185</c:v>
                </c:pt>
                <c:pt idx="10">
                  <c:v>0.256410256410256</c:v>
                </c:pt>
                <c:pt idx="11">
                  <c:v>0.125</c:v>
                </c:pt>
              </c:numCache>
            </c:numRef>
          </c:val>
        </c:ser>
        <c:dLbls>
          <c:showLegendKey val="0"/>
          <c:showVal val="0"/>
          <c:showCatName val="0"/>
          <c:showSerName val="0"/>
          <c:showPercent val="0"/>
          <c:showBubbleSize val="0"/>
        </c:dLbls>
        <c:gapWidth val="95"/>
        <c:overlap val="100"/>
        <c:axId val="-1801280720"/>
        <c:axId val="-1856552016"/>
      </c:barChart>
      <c:catAx>
        <c:axId val="-18012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6552016"/>
        <c:crosses val="autoZero"/>
        <c:auto val="1"/>
        <c:lblAlgn val="ctr"/>
        <c:lblOffset val="100"/>
        <c:noMultiLvlLbl val="0"/>
      </c:catAx>
      <c:valAx>
        <c:axId val="-185655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280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290010783146"/>
          <c:y val="0.0200236286919831"/>
          <c:w val="0.699709989216854"/>
          <c:h val="0.800953737700047"/>
        </c:manualLayout>
      </c:layout>
      <c:barChart>
        <c:barDir val="col"/>
        <c:grouping val="percentStacked"/>
        <c:varyColors val="0"/>
        <c:ser>
          <c:idx val="0"/>
          <c:order val="0"/>
          <c:tx>
            <c:strRef>
              <c:f>Sheet1!$B$1</c:f>
              <c:strCache>
                <c:ptCount val="1"/>
                <c:pt idx="0">
                  <c:v>Yes</c:v>
                </c:pt>
              </c:strCache>
            </c:strRef>
          </c:tx>
          <c:spPr>
            <a:solidFill>
              <a:schemeClr val="accent1"/>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Sheet1!$B$2:$B$13</c:f>
              <c:numCache>
                <c:formatCode>0%</c:formatCode>
                <c:ptCount val="12"/>
                <c:pt idx="0">
                  <c:v>0.69</c:v>
                </c:pt>
                <c:pt idx="1">
                  <c:v>0.68</c:v>
                </c:pt>
                <c:pt idx="2">
                  <c:v>0.7</c:v>
                </c:pt>
                <c:pt idx="3">
                  <c:v>0.69</c:v>
                </c:pt>
                <c:pt idx="4">
                  <c:v>0.67</c:v>
                </c:pt>
                <c:pt idx="5">
                  <c:v>0.69</c:v>
                </c:pt>
                <c:pt idx="6">
                  <c:v>0.64</c:v>
                </c:pt>
                <c:pt idx="7">
                  <c:v>0.74</c:v>
                </c:pt>
                <c:pt idx="8">
                  <c:v>0.7</c:v>
                </c:pt>
                <c:pt idx="9">
                  <c:v>0.69</c:v>
                </c:pt>
                <c:pt idx="10">
                  <c:v>0.64</c:v>
                </c:pt>
                <c:pt idx="11">
                  <c:v>0.84</c:v>
                </c:pt>
              </c:numCache>
            </c:numRef>
          </c:val>
        </c:ser>
        <c:ser>
          <c:idx val="1"/>
          <c:order val="1"/>
          <c:tx>
            <c:strRef>
              <c:f>Sheet1!$C$1</c:f>
              <c:strCache>
                <c:ptCount val="1"/>
                <c:pt idx="0">
                  <c:v>No</c:v>
                </c:pt>
              </c:strCache>
            </c:strRef>
          </c:tx>
          <c:spPr>
            <a:solidFill>
              <a:srgbClr val="FF0000"/>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Sheet1!$C$2:$C$13</c:f>
              <c:numCache>
                <c:formatCode>0%</c:formatCode>
                <c:ptCount val="12"/>
                <c:pt idx="0">
                  <c:v>0.09</c:v>
                </c:pt>
                <c:pt idx="1">
                  <c:v>0.11</c:v>
                </c:pt>
                <c:pt idx="2">
                  <c:v>0.07</c:v>
                </c:pt>
                <c:pt idx="3">
                  <c:v>0.07</c:v>
                </c:pt>
                <c:pt idx="4">
                  <c:v>0.15</c:v>
                </c:pt>
                <c:pt idx="5">
                  <c:v>0.11</c:v>
                </c:pt>
                <c:pt idx="6">
                  <c:v>0.09</c:v>
                </c:pt>
                <c:pt idx="7">
                  <c:v>0.05</c:v>
                </c:pt>
                <c:pt idx="8">
                  <c:v>0.1</c:v>
                </c:pt>
                <c:pt idx="9">
                  <c:v>0.09</c:v>
                </c:pt>
                <c:pt idx="10">
                  <c:v>0.11</c:v>
                </c:pt>
                <c:pt idx="11">
                  <c:v>0.02</c:v>
                </c:pt>
              </c:numCache>
            </c:numRef>
          </c:val>
        </c:ser>
        <c:ser>
          <c:idx val="2"/>
          <c:order val="2"/>
          <c:tx>
            <c:strRef>
              <c:f>Sheet1!$D$1</c:f>
              <c:strCache>
                <c:ptCount val="1"/>
                <c:pt idx="0">
                  <c:v>Don't know</c:v>
                </c:pt>
              </c:strCache>
            </c:strRef>
          </c:tx>
          <c:spPr>
            <a:solidFill>
              <a:schemeClr val="accent3"/>
            </a:solidFill>
            <a:ln>
              <a:noFill/>
            </a:ln>
            <a:effectLst/>
          </c:spPr>
          <c:invertIfNegative val="0"/>
          <c:cat>
            <c:strRef>
              <c:f>Sheet1!$A$2:$A$13</c:f>
              <c:strCache>
                <c:ptCount val="12"/>
                <c:pt idx="0">
                  <c:v>All Adults</c:v>
                </c:pt>
                <c:pt idx="1">
                  <c:v> Male</c:v>
                </c:pt>
                <c:pt idx="2">
                  <c:v> Female</c:v>
                </c:pt>
                <c:pt idx="3">
                  <c:v> 18-24</c:v>
                </c:pt>
                <c:pt idx="4">
                  <c:v> 25-34</c:v>
                </c:pt>
                <c:pt idx="5">
                  <c:v> 35-44</c:v>
                </c:pt>
                <c:pt idx="6">
                  <c:v> 45-54</c:v>
                </c:pt>
                <c:pt idx="7">
                  <c:v> 55+</c:v>
                </c:pt>
                <c:pt idx="8">
                  <c:v>ABC1</c:v>
                </c:pt>
                <c:pt idx="9">
                  <c:v>C2DE</c:v>
                </c:pt>
                <c:pt idx="10">
                  <c:v>Yes Voter</c:v>
                </c:pt>
                <c:pt idx="11">
                  <c:v>No Voter</c:v>
                </c:pt>
              </c:strCache>
            </c:strRef>
          </c:cat>
          <c:val>
            <c:numRef>
              <c:f>Sheet1!$D$2:$D$13</c:f>
              <c:numCache>
                <c:formatCode>0%</c:formatCode>
                <c:ptCount val="12"/>
                <c:pt idx="0">
                  <c:v>0.22</c:v>
                </c:pt>
                <c:pt idx="1">
                  <c:v>0.2</c:v>
                </c:pt>
                <c:pt idx="2">
                  <c:v>0.23</c:v>
                </c:pt>
                <c:pt idx="3">
                  <c:v>0.24</c:v>
                </c:pt>
                <c:pt idx="4">
                  <c:v>0.17</c:v>
                </c:pt>
                <c:pt idx="5">
                  <c:v>0.2</c:v>
                </c:pt>
                <c:pt idx="6">
                  <c:v>0.27</c:v>
                </c:pt>
                <c:pt idx="7">
                  <c:v>0.21</c:v>
                </c:pt>
                <c:pt idx="8">
                  <c:v>0.2</c:v>
                </c:pt>
                <c:pt idx="9">
                  <c:v>0.23</c:v>
                </c:pt>
                <c:pt idx="10">
                  <c:v>0.25</c:v>
                </c:pt>
                <c:pt idx="11">
                  <c:v>0.14</c:v>
                </c:pt>
              </c:numCache>
            </c:numRef>
          </c:val>
        </c:ser>
        <c:dLbls>
          <c:showLegendKey val="0"/>
          <c:showVal val="0"/>
          <c:showCatName val="0"/>
          <c:showSerName val="0"/>
          <c:showPercent val="0"/>
          <c:showBubbleSize val="0"/>
        </c:dLbls>
        <c:gapWidth val="95"/>
        <c:overlap val="100"/>
        <c:axId val="-1843786544"/>
        <c:axId val="-1860094112"/>
      </c:barChart>
      <c:catAx>
        <c:axId val="-184378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0094112"/>
        <c:crosses val="autoZero"/>
        <c:auto val="1"/>
        <c:lblAlgn val="ctr"/>
        <c:lblOffset val="100"/>
        <c:noMultiLvlLbl val="0"/>
      </c:catAx>
      <c:valAx>
        <c:axId val="-186009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37865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A6CCDA7-2D0F-4A5F-94D5-1507FF8A3E17}" type="datetimeFigureOut">
              <a:rPr lang="en-GB" smtClean="0"/>
              <a:t>13/10/2018</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DEC9415-19B0-437F-9DE8-D810F58B9D69}" type="slidenum">
              <a:rPr lang="en-GB" smtClean="0"/>
              <a:t>‹#›</a:t>
            </a:fld>
            <a:endParaRPr lang="en-GB"/>
          </a:p>
        </p:txBody>
      </p:sp>
    </p:spTree>
    <p:extLst>
      <p:ext uri="{BB962C8B-B14F-4D97-AF65-F5344CB8AC3E}">
        <p14:creationId xmlns:p14="http://schemas.microsoft.com/office/powerpoint/2010/main" val="1482791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773224-DC63-4725-BA42-CA92A38C970F}" type="datetimeFigureOut">
              <a:rPr lang="en-IE" smtClean="0"/>
              <a:t>13/10/2018</a:t>
            </a:fld>
            <a:endParaRPr lang="en-I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B45F73-93F6-4D10-9DB8-2C275EC5D80E}" type="slidenum">
              <a:rPr lang="en-IE" smtClean="0"/>
              <a:t>‹#›</a:t>
            </a:fld>
            <a:endParaRPr lang="en-IE"/>
          </a:p>
        </p:txBody>
      </p:sp>
    </p:spTree>
    <p:extLst>
      <p:ext uri="{BB962C8B-B14F-4D97-AF65-F5344CB8AC3E}">
        <p14:creationId xmlns:p14="http://schemas.microsoft.com/office/powerpoint/2010/main" val="15783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77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a:t>
            </a:fld>
            <a:endParaRPr lang="en-US"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6449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2522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1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55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9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pic>
        <p:nvPicPr>
          <p:cNvPr id="8" name="Picture 7"/>
          <p:cNvPicPr>
            <a:picLocks noChangeAspect="1"/>
          </p:cNvPicPr>
          <p:nvPr userDrawn="1"/>
        </p:nvPicPr>
        <p:blipFill rotWithShape="1">
          <a:blip r:embed="rId2">
            <a:clrChange>
              <a:clrFrom>
                <a:srgbClr val="FFFFFF"/>
              </a:clrFrom>
              <a:clrTo>
                <a:srgbClr val="FFFFFF">
                  <a:alpha val="0"/>
                </a:srgbClr>
              </a:clrTo>
            </a:clrChange>
            <a:grayscl/>
          </a:blip>
          <a:srcRect l="45148"/>
          <a:stretch/>
        </p:blipFill>
        <p:spPr>
          <a:xfrm>
            <a:off x="19050" y="992842"/>
            <a:ext cx="3505200" cy="5302250"/>
          </a:xfrm>
          <a:prstGeom prst="rect">
            <a:avLst/>
          </a:prstGeom>
        </p:spPr>
      </p:pic>
      <p:sp>
        <p:nvSpPr>
          <p:cNvPr id="9" name="Rectangle 8"/>
          <p:cNvSpPr/>
          <p:nvPr userDrawn="1"/>
        </p:nvSpPr>
        <p:spPr>
          <a:xfrm>
            <a:off x="19050" y="992842"/>
            <a:ext cx="4146534" cy="530225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5"/>
          <p:cNvSpPr>
            <a:spLocks noGrp="1" noChangeArrowheads="1"/>
          </p:cNvSpPr>
          <p:nvPr>
            <p:ph type="body" idx="1"/>
          </p:nvPr>
        </p:nvSpPr>
        <p:spPr>
          <a:xfrm>
            <a:off x="3215148" y="1155700"/>
            <a:ext cx="8635092" cy="5302250"/>
          </a:xfrm>
          <a:prstGeom prst="rect">
            <a:avLst/>
          </a:prstGeom>
        </p:spPr>
        <p:txBody>
          <a:bodyPr>
            <a:normAutofit/>
          </a:bodyPr>
          <a:lstStyle>
            <a:lvl1pPr>
              <a:spcBef>
                <a:spcPts val="0"/>
              </a:spcBef>
              <a:buClr>
                <a:srgbClr val="A71930"/>
              </a:buClr>
              <a:buFontTx/>
              <a:buBlip>
                <a:blip r:embed="rId3"/>
              </a:buBlip>
              <a:defRPr sz="1800" b="0">
                <a:latin typeface="Calibri" panose="020F0502020204030204" pitchFamily="34" charset="0"/>
                <a:cs typeface="Arial" pitchFamily="34" charset="0"/>
              </a:defRPr>
            </a:lvl1pPr>
            <a:lvl2pPr>
              <a:spcBef>
                <a:spcPts val="0"/>
              </a:spcBef>
              <a:buClr>
                <a:srgbClr val="A71930"/>
              </a:buClr>
              <a:defRPr sz="1800" b="0">
                <a:latin typeface="Calibri" panose="020F0502020204030204" pitchFamily="34" charset="0"/>
              </a:defRPr>
            </a:lvl2pPr>
            <a:lvl3pPr>
              <a:spcBef>
                <a:spcPts val="0"/>
              </a:spcBef>
              <a:buClr>
                <a:srgbClr val="A71930"/>
              </a:buClr>
              <a:defRPr sz="1800" b="0">
                <a:latin typeface="Calibri" panose="020F0502020204030204" pitchFamily="34" charset="0"/>
              </a:defRPr>
            </a:lvl3pPr>
            <a:lvl4pPr>
              <a:spcBef>
                <a:spcPts val="0"/>
              </a:spcBef>
              <a:buClr>
                <a:srgbClr val="A71930"/>
              </a:buClr>
              <a:defRPr sz="1800" b="0">
                <a:latin typeface="Calibri" panose="020F0502020204030204" pitchFamily="34" charset="0"/>
              </a:defRPr>
            </a:lvl4pPr>
            <a:lvl5pPr>
              <a:spcBef>
                <a:spcPts val="0"/>
              </a:spcBef>
              <a:buClr>
                <a:srgbClr val="A71930"/>
              </a:buClr>
              <a:defRPr sz="18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grpSp>
        <p:nvGrpSpPr>
          <p:cNvPr id="10" name="Group 9">
            <a:extLst>
              <a:ext uri="{FF2B5EF4-FFF2-40B4-BE49-F238E27FC236}">
                <a16:creationId xmlns="" xmlns:a16="http://schemas.microsoft.com/office/drawing/2014/main" id="{003CB1F9-D439-48DD-9E55-4110FB2D2ADA}"/>
              </a:ext>
            </a:extLst>
          </p:cNvPr>
          <p:cNvGrpSpPr/>
          <p:nvPr userDrawn="1"/>
        </p:nvGrpSpPr>
        <p:grpSpPr>
          <a:xfrm>
            <a:off x="112542" y="5886060"/>
            <a:ext cx="12079458" cy="661181"/>
            <a:chOff x="1" y="4927210"/>
            <a:chExt cx="12079458" cy="661181"/>
          </a:xfrm>
        </p:grpSpPr>
        <p:sp>
          <p:nvSpPr>
            <p:cNvPr id="12" name="Rectangle 11">
              <a:extLst>
                <a:ext uri="{FF2B5EF4-FFF2-40B4-BE49-F238E27FC236}">
                  <a16:creationId xmlns="" xmlns:a16="http://schemas.microsoft.com/office/drawing/2014/main" id="{E885334F-2502-487B-B0F3-D9E5CAAFCAAD}"/>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 xmlns:a16="http://schemas.microsoft.com/office/drawing/2014/main" id="{6D2A7DC4-C623-46FF-82FA-71718C5CA3A3}"/>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 xmlns:a16="http://schemas.microsoft.com/office/drawing/2014/main" id="{E5E769CF-3421-4659-9768-5E4F1B5C82A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392535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grpSp>
        <p:nvGrpSpPr>
          <p:cNvPr id="7" name="Group 6">
            <a:extLst>
              <a:ext uri="{FF2B5EF4-FFF2-40B4-BE49-F238E27FC236}">
                <a16:creationId xmlns="" xmlns:a16="http://schemas.microsoft.com/office/drawing/2014/main" id="{4499EC5F-F059-476A-9B77-A00072F33234}"/>
              </a:ext>
            </a:extLst>
          </p:cNvPr>
          <p:cNvGrpSpPr/>
          <p:nvPr userDrawn="1"/>
        </p:nvGrpSpPr>
        <p:grpSpPr>
          <a:xfrm>
            <a:off x="112542" y="5886060"/>
            <a:ext cx="12079458" cy="661181"/>
            <a:chOff x="1" y="4927210"/>
            <a:chExt cx="12079458" cy="661181"/>
          </a:xfrm>
        </p:grpSpPr>
        <p:sp>
          <p:nvSpPr>
            <p:cNvPr id="8" name="Rectangle 7">
              <a:extLst>
                <a:ext uri="{FF2B5EF4-FFF2-40B4-BE49-F238E27FC236}">
                  <a16:creationId xmlns="" xmlns:a16="http://schemas.microsoft.com/office/drawing/2014/main" id="{997D2E8B-EA6D-4D7C-9D33-7C58A4D0A7F6}"/>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 xmlns:a16="http://schemas.microsoft.com/office/drawing/2014/main" id="{1192B1E0-5849-4676-BB4D-C8C8FC9546E9}"/>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 xmlns:a16="http://schemas.microsoft.com/office/drawing/2014/main" id="{C8A4ECC8-CC7D-4AE1-9489-4767339530B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401696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
          <p:cNvSpPr>
            <a:spLocks noGrp="1" noChangeArrowheads="1"/>
          </p:cNvSpPr>
          <p:nvPr>
            <p:ph type="body" idx="1"/>
          </p:nvPr>
        </p:nvSpPr>
        <p:spPr>
          <a:xfrm>
            <a:off x="247650" y="1037716"/>
            <a:ext cx="11602590" cy="4393266"/>
          </a:xfrm>
          <a:prstGeom prst="rect">
            <a:avLst/>
          </a:prstGeom>
        </p:spPr>
        <p:txBody>
          <a:bodyPr>
            <a:normAutofit/>
          </a:bodyPr>
          <a:lstStyle>
            <a:lvl1pPr>
              <a:spcBef>
                <a:spcPts val="0"/>
              </a:spcBef>
              <a:buClr>
                <a:srgbClr val="A71930"/>
              </a:buClr>
              <a:buFontTx/>
              <a:buBlip>
                <a:blip r:embed="rId2"/>
              </a:buBlip>
              <a:defRPr sz="1800" b="0">
                <a:latin typeface="Calibri" panose="020F0502020204030204" pitchFamily="34" charset="0"/>
                <a:cs typeface="Arial" pitchFamily="34" charset="0"/>
              </a:defRPr>
            </a:lvl1pPr>
            <a:lvl2pPr>
              <a:spcBef>
                <a:spcPts val="0"/>
              </a:spcBef>
              <a:buClr>
                <a:srgbClr val="A71930"/>
              </a:buClr>
              <a:defRPr sz="1800" b="0">
                <a:latin typeface="Calibri" panose="020F0502020204030204" pitchFamily="34" charset="0"/>
              </a:defRPr>
            </a:lvl2pPr>
            <a:lvl3pPr>
              <a:spcBef>
                <a:spcPts val="0"/>
              </a:spcBef>
              <a:buClr>
                <a:srgbClr val="A71930"/>
              </a:buClr>
              <a:defRPr sz="1800" b="0">
                <a:latin typeface="Calibri" panose="020F0502020204030204" pitchFamily="34" charset="0"/>
              </a:defRPr>
            </a:lvl3pPr>
            <a:lvl4pPr>
              <a:spcBef>
                <a:spcPts val="0"/>
              </a:spcBef>
              <a:buClr>
                <a:srgbClr val="A71930"/>
              </a:buClr>
              <a:defRPr sz="1800" b="0">
                <a:latin typeface="Calibri" panose="020F0502020204030204" pitchFamily="34" charset="0"/>
              </a:defRPr>
            </a:lvl4pPr>
            <a:lvl5pPr>
              <a:spcBef>
                <a:spcPts val="0"/>
              </a:spcBef>
              <a:buClr>
                <a:srgbClr val="A71930"/>
              </a:buClr>
              <a:defRPr sz="18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sp>
        <p:nvSpPr>
          <p:cNvPr id="11"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8" name="Group 7">
            <a:extLst>
              <a:ext uri="{FF2B5EF4-FFF2-40B4-BE49-F238E27FC236}">
                <a16:creationId xmlns="" xmlns:a16="http://schemas.microsoft.com/office/drawing/2014/main" id="{AB8FFA88-8326-4BB8-86B4-84824C6C0F05}"/>
              </a:ext>
            </a:extLst>
          </p:cNvPr>
          <p:cNvGrpSpPr/>
          <p:nvPr userDrawn="1"/>
        </p:nvGrpSpPr>
        <p:grpSpPr>
          <a:xfrm>
            <a:off x="112542" y="5886060"/>
            <a:ext cx="12079458" cy="661181"/>
            <a:chOff x="1" y="4927210"/>
            <a:chExt cx="12079458" cy="661181"/>
          </a:xfrm>
        </p:grpSpPr>
        <p:sp>
          <p:nvSpPr>
            <p:cNvPr id="13" name="Rectangle 12">
              <a:extLst>
                <a:ext uri="{FF2B5EF4-FFF2-40B4-BE49-F238E27FC236}">
                  <a16:creationId xmlns="" xmlns:a16="http://schemas.microsoft.com/office/drawing/2014/main" id="{DA383969-ADA7-4008-881E-4AF4A6169B59}"/>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 xmlns:a16="http://schemas.microsoft.com/office/drawing/2014/main" id="{4310950F-3F0A-4E8C-9110-51B12BAEC3FE}"/>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a:extLst>
                <a:ext uri="{FF2B5EF4-FFF2-40B4-BE49-F238E27FC236}">
                  <a16:creationId xmlns="" xmlns:a16="http://schemas.microsoft.com/office/drawing/2014/main" id="{36CF47E5-DA9B-400D-B712-8E5CFB08717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375058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275164" y="1037716"/>
            <a:ext cx="5649386" cy="4393266"/>
          </a:xfrm>
          <a:prstGeom prst="rect">
            <a:avLst/>
          </a:prstGeom>
        </p:spPr>
        <p:txBody>
          <a:bodyPr>
            <a:normAutofit/>
          </a:bodyPr>
          <a:lstStyle>
            <a:lvl1pPr>
              <a:spcBef>
                <a:spcPts val="0"/>
              </a:spcBef>
              <a:buClr>
                <a:srgbClr val="A71930"/>
              </a:buClr>
              <a:buFontTx/>
              <a:buBlip>
                <a:blip r:embed="rId2"/>
              </a:buBlip>
              <a:defRPr sz="1600" b="0">
                <a:latin typeface="Calibri" panose="020F0502020204030204" pitchFamily="34" charset="0"/>
                <a:cs typeface="Arial" pitchFamily="34" charset="0"/>
              </a:defRPr>
            </a:lvl1pPr>
            <a:lvl2pPr>
              <a:spcBef>
                <a:spcPts val="0"/>
              </a:spcBef>
              <a:buClr>
                <a:srgbClr val="A71930"/>
              </a:buClr>
              <a:defRPr sz="1600" b="0">
                <a:latin typeface="Calibri" panose="020F0502020204030204" pitchFamily="34" charset="0"/>
              </a:defRPr>
            </a:lvl2pPr>
            <a:lvl3pPr>
              <a:spcBef>
                <a:spcPts val="0"/>
              </a:spcBef>
              <a:buClr>
                <a:srgbClr val="A71930"/>
              </a:buClr>
              <a:defRPr sz="1600" b="0">
                <a:latin typeface="Calibri" panose="020F0502020204030204" pitchFamily="34" charset="0"/>
              </a:defRPr>
            </a:lvl3pPr>
            <a:lvl4pPr>
              <a:spcBef>
                <a:spcPts val="0"/>
              </a:spcBef>
              <a:buClr>
                <a:srgbClr val="A71930"/>
              </a:buClr>
              <a:defRPr sz="1600" b="0">
                <a:latin typeface="Calibri" panose="020F0502020204030204" pitchFamily="34" charset="0"/>
              </a:defRPr>
            </a:lvl4pPr>
            <a:lvl5pPr>
              <a:spcBef>
                <a:spcPts val="0"/>
              </a:spcBef>
              <a:buClr>
                <a:srgbClr val="A71930"/>
              </a:buClr>
              <a:defRPr sz="16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p:cNvSpPr>
            <a:spLocks noGrp="1" noChangeArrowheads="1"/>
          </p:cNvSpPr>
          <p:nvPr>
            <p:ph type="body" idx="10"/>
          </p:nvPr>
        </p:nvSpPr>
        <p:spPr>
          <a:xfrm>
            <a:off x="6200854" y="1037716"/>
            <a:ext cx="5649386" cy="4393266"/>
          </a:xfrm>
          <a:prstGeom prst="rect">
            <a:avLst/>
          </a:prstGeom>
        </p:spPr>
        <p:txBody>
          <a:bodyPr>
            <a:normAutofit/>
          </a:bodyPr>
          <a:lstStyle>
            <a:lvl1pPr>
              <a:spcBef>
                <a:spcPts val="0"/>
              </a:spcBef>
              <a:buClr>
                <a:srgbClr val="A71930"/>
              </a:buClr>
              <a:buFontTx/>
              <a:buBlip>
                <a:blip r:embed="rId2"/>
              </a:buBlip>
              <a:defRPr sz="1600" b="0">
                <a:latin typeface="Calibri" panose="020F0502020204030204" pitchFamily="34" charset="0"/>
                <a:cs typeface="Arial" pitchFamily="34" charset="0"/>
              </a:defRPr>
            </a:lvl1pPr>
            <a:lvl2pPr>
              <a:spcBef>
                <a:spcPts val="0"/>
              </a:spcBef>
              <a:buClr>
                <a:srgbClr val="A71930"/>
              </a:buClr>
              <a:defRPr sz="1600" b="0">
                <a:latin typeface="Calibri" panose="020F0502020204030204" pitchFamily="34" charset="0"/>
              </a:defRPr>
            </a:lvl2pPr>
            <a:lvl3pPr>
              <a:spcBef>
                <a:spcPts val="0"/>
              </a:spcBef>
              <a:buClr>
                <a:srgbClr val="A71930"/>
              </a:buClr>
              <a:defRPr sz="1600" b="0">
                <a:latin typeface="Calibri" panose="020F0502020204030204" pitchFamily="34" charset="0"/>
              </a:defRPr>
            </a:lvl3pPr>
            <a:lvl4pPr>
              <a:spcBef>
                <a:spcPts val="0"/>
              </a:spcBef>
              <a:buClr>
                <a:srgbClr val="A71930"/>
              </a:buClr>
              <a:defRPr sz="1600" b="0">
                <a:latin typeface="Calibri" panose="020F0502020204030204" pitchFamily="34" charset="0"/>
              </a:defRPr>
            </a:lvl4pPr>
            <a:lvl5pPr>
              <a:spcBef>
                <a:spcPts val="0"/>
              </a:spcBef>
              <a:buClr>
                <a:srgbClr val="A71930"/>
              </a:buClr>
              <a:defRPr sz="16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sp>
        <p:nvSpPr>
          <p:cNvPr id="13"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9" name="Group 8">
            <a:extLst>
              <a:ext uri="{FF2B5EF4-FFF2-40B4-BE49-F238E27FC236}">
                <a16:creationId xmlns="" xmlns:a16="http://schemas.microsoft.com/office/drawing/2014/main" id="{72E231AB-C46E-4D0C-BDA8-161A3B4B6F7D}"/>
              </a:ext>
            </a:extLst>
          </p:cNvPr>
          <p:cNvGrpSpPr/>
          <p:nvPr userDrawn="1"/>
        </p:nvGrpSpPr>
        <p:grpSpPr>
          <a:xfrm>
            <a:off x="112542" y="5886060"/>
            <a:ext cx="12079458" cy="661181"/>
            <a:chOff x="1" y="4927210"/>
            <a:chExt cx="12079458" cy="661181"/>
          </a:xfrm>
        </p:grpSpPr>
        <p:sp>
          <p:nvSpPr>
            <p:cNvPr id="10" name="Rectangle 9">
              <a:extLst>
                <a:ext uri="{FF2B5EF4-FFF2-40B4-BE49-F238E27FC236}">
                  <a16:creationId xmlns="" xmlns:a16="http://schemas.microsoft.com/office/drawing/2014/main" id="{9ADC1D20-23EC-4474-B764-5CC7ED0596C9}"/>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 xmlns:a16="http://schemas.microsoft.com/office/drawing/2014/main" id="{83815FD5-5C4D-4F99-8931-9541CD6CA1F1}"/>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a:extLst>
                <a:ext uri="{FF2B5EF4-FFF2-40B4-BE49-F238E27FC236}">
                  <a16:creationId xmlns="" xmlns:a16="http://schemas.microsoft.com/office/drawing/2014/main" id="{B904EF36-3438-4D90-B2BE-1A41C608280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2586213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180975" y="1037716"/>
            <a:ext cx="3822701" cy="4393266"/>
          </a:xfrm>
          <a:prstGeom prst="rect">
            <a:avLst/>
          </a:prstGeom>
        </p:spPr>
        <p:txBody>
          <a:bodyPr>
            <a:normAutofit/>
          </a:bodyPr>
          <a:lstStyle>
            <a:lvl1pPr>
              <a:spcBef>
                <a:spcPts val="0"/>
              </a:spcBef>
              <a:buClr>
                <a:srgbClr val="A71930"/>
              </a:buClr>
              <a:buFontTx/>
              <a:buBlip>
                <a:blip r:embed="rId2"/>
              </a:buBlip>
              <a:defRPr sz="1400" b="0">
                <a:latin typeface="Calibri" panose="020F0502020204030204" pitchFamily="34" charset="0"/>
                <a:cs typeface="Arial" pitchFamily="34" charset="0"/>
              </a:defRPr>
            </a:lvl1pPr>
            <a:lvl2pPr>
              <a:spcBef>
                <a:spcPts val="0"/>
              </a:spcBef>
              <a:buClr>
                <a:srgbClr val="A71930"/>
              </a:buClr>
              <a:defRPr sz="1400" b="0">
                <a:latin typeface="Calibri" panose="020F0502020204030204" pitchFamily="34" charset="0"/>
              </a:defRPr>
            </a:lvl2pPr>
            <a:lvl3pPr>
              <a:spcBef>
                <a:spcPts val="0"/>
              </a:spcBef>
              <a:buClr>
                <a:srgbClr val="A71930"/>
              </a:buClr>
              <a:defRPr sz="1400" b="0">
                <a:latin typeface="Calibri" panose="020F0502020204030204" pitchFamily="34" charset="0"/>
              </a:defRPr>
            </a:lvl3pPr>
            <a:lvl4pPr>
              <a:spcBef>
                <a:spcPts val="0"/>
              </a:spcBef>
              <a:buClr>
                <a:srgbClr val="A71930"/>
              </a:buClr>
              <a:defRPr sz="1400" b="0">
                <a:latin typeface="Calibri" panose="020F0502020204030204" pitchFamily="34" charset="0"/>
              </a:defRPr>
            </a:lvl4pPr>
            <a:lvl5pPr>
              <a:spcBef>
                <a:spcPts val="0"/>
              </a:spcBef>
              <a:buClr>
                <a:srgbClr val="A71930"/>
              </a:buClr>
              <a:defRPr sz="14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noChangeArrowheads="1"/>
          </p:cNvSpPr>
          <p:nvPr>
            <p:ph type="body" idx="10"/>
          </p:nvPr>
        </p:nvSpPr>
        <p:spPr>
          <a:xfrm>
            <a:off x="4184651" y="1037716"/>
            <a:ext cx="3822701" cy="4393266"/>
          </a:xfrm>
          <a:prstGeom prst="rect">
            <a:avLst/>
          </a:prstGeom>
        </p:spPr>
        <p:txBody>
          <a:bodyPr>
            <a:normAutofit/>
          </a:bodyPr>
          <a:lstStyle>
            <a:lvl1pPr>
              <a:spcBef>
                <a:spcPts val="0"/>
              </a:spcBef>
              <a:buClr>
                <a:srgbClr val="A71930"/>
              </a:buClr>
              <a:buFontTx/>
              <a:buBlip>
                <a:blip r:embed="rId2"/>
              </a:buBlip>
              <a:defRPr sz="1400" b="0">
                <a:latin typeface="Calibri" panose="020F0502020204030204" pitchFamily="34" charset="0"/>
                <a:cs typeface="Arial" pitchFamily="34" charset="0"/>
              </a:defRPr>
            </a:lvl1pPr>
            <a:lvl2pPr>
              <a:spcBef>
                <a:spcPts val="0"/>
              </a:spcBef>
              <a:buClr>
                <a:srgbClr val="A71930"/>
              </a:buClr>
              <a:defRPr sz="1400" b="0">
                <a:latin typeface="Calibri" panose="020F0502020204030204" pitchFamily="34" charset="0"/>
              </a:defRPr>
            </a:lvl2pPr>
            <a:lvl3pPr>
              <a:spcBef>
                <a:spcPts val="0"/>
              </a:spcBef>
              <a:buClr>
                <a:srgbClr val="A71930"/>
              </a:buClr>
              <a:defRPr sz="1400" b="0">
                <a:latin typeface="Calibri" panose="020F0502020204030204" pitchFamily="34" charset="0"/>
              </a:defRPr>
            </a:lvl3pPr>
            <a:lvl4pPr>
              <a:spcBef>
                <a:spcPts val="0"/>
              </a:spcBef>
              <a:buClr>
                <a:srgbClr val="A71930"/>
              </a:buClr>
              <a:defRPr sz="1400" b="0">
                <a:latin typeface="Calibri" panose="020F0502020204030204" pitchFamily="34" charset="0"/>
              </a:defRPr>
            </a:lvl4pPr>
            <a:lvl5pPr>
              <a:spcBef>
                <a:spcPts val="0"/>
              </a:spcBef>
              <a:buClr>
                <a:srgbClr val="A71930"/>
              </a:buClr>
              <a:defRPr sz="14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noChangeArrowheads="1"/>
          </p:cNvSpPr>
          <p:nvPr>
            <p:ph type="body" idx="11"/>
          </p:nvPr>
        </p:nvSpPr>
        <p:spPr>
          <a:xfrm>
            <a:off x="8188327" y="1037716"/>
            <a:ext cx="3822701" cy="4393266"/>
          </a:xfrm>
          <a:prstGeom prst="rect">
            <a:avLst/>
          </a:prstGeom>
        </p:spPr>
        <p:txBody>
          <a:bodyPr>
            <a:normAutofit/>
          </a:bodyPr>
          <a:lstStyle>
            <a:lvl1pPr>
              <a:spcBef>
                <a:spcPts val="0"/>
              </a:spcBef>
              <a:buClr>
                <a:srgbClr val="A71930"/>
              </a:buClr>
              <a:buFontTx/>
              <a:buBlip>
                <a:blip r:embed="rId2"/>
              </a:buBlip>
              <a:defRPr sz="1400" b="0">
                <a:latin typeface="Calibri" panose="020F0502020204030204" pitchFamily="34" charset="0"/>
                <a:cs typeface="Arial" pitchFamily="34" charset="0"/>
              </a:defRPr>
            </a:lvl1pPr>
            <a:lvl2pPr>
              <a:spcBef>
                <a:spcPts val="0"/>
              </a:spcBef>
              <a:buClr>
                <a:srgbClr val="A71930"/>
              </a:buClr>
              <a:defRPr sz="1400" b="0">
                <a:latin typeface="Calibri" panose="020F0502020204030204" pitchFamily="34" charset="0"/>
              </a:defRPr>
            </a:lvl2pPr>
            <a:lvl3pPr>
              <a:spcBef>
                <a:spcPts val="0"/>
              </a:spcBef>
              <a:buClr>
                <a:srgbClr val="A71930"/>
              </a:buClr>
              <a:defRPr sz="1400" b="0">
                <a:latin typeface="Calibri" panose="020F0502020204030204" pitchFamily="34" charset="0"/>
              </a:defRPr>
            </a:lvl3pPr>
            <a:lvl4pPr>
              <a:spcBef>
                <a:spcPts val="0"/>
              </a:spcBef>
              <a:buClr>
                <a:srgbClr val="A71930"/>
              </a:buClr>
              <a:defRPr sz="1400" b="0">
                <a:latin typeface="Calibri" panose="020F0502020204030204" pitchFamily="34" charset="0"/>
              </a:defRPr>
            </a:lvl4pPr>
            <a:lvl5pPr>
              <a:spcBef>
                <a:spcPts val="0"/>
              </a:spcBef>
              <a:buClr>
                <a:srgbClr val="A71930"/>
              </a:buClr>
              <a:defRPr sz="14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sp>
        <p:nvSpPr>
          <p:cNvPr id="14"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10" name="Group 9">
            <a:extLst>
              <a:ext uri="{FF2B5EF4-FFF2-40B4-BE49-F238E27FC236}">
                <a16:creationId xmlns="" xmlns:a16="http://schemas.microsoft.com/office/drawing/2014/main" id="{4EB20F5B-5E02-4BBD-B873-2A6F5BD6F3F5}"/>
              </a:ext>
            </a:extLst>
          </p:cNvPr>
          <p:cNvGrpSpPr/>
          <p:nvPr userDrawn="1"/>
        </p:nvGrpSpPr>
        <p:grpSpPr>
          <a:xfrm>
            <a:off x="112542" y="5886060"/>
            <a:ext cx="12079458" cy="661181"/>
            <a:chOff x="1" y="4927210"/>
            <a:chExt cx="12079458" cy="661181"/>
          </a:xfrm>
        </p:grpSpPr>
        <p:sp>
          <p:nvSpPr>
            <p:cNvPr id="12" name="Rectangle 11">
              <a:extLst>
                <a:ext uri="{FF2B5EF4-FFF2-40B4-BE49-F238E27FC236}">
                  <a16:creationId xmlns="" xmlns:a16="http://schemas.microsoft.com/office/drawing/2014/main" id="{B2C744B0-400B-4922-9661-B4AE40C567EF}"/>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 xmlns:a16="http://schemas.microsoft.com/office/drawing/2014/main" id="{2D584DA9-BC04-45B5-AD33-04A6EC4C85AC}"/>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a:extLst>
                <a:ext uri="{FF2B5EF4-FFF2-40B4-BE49-F238E27FC236}">
                  <a16:creationId xmlns="" xmlns:a16="http://schemas.microsoft.com/office/drawing/2014/main" id="{C49AB104-8961-4CC1-8C0D-F18CEF2BA6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136651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sp>
        <p:nvSpPr>
          <p:cNvPr id="10"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7" name="Group 6">
            <a:extLst>
              <a:ext uri="{FF2B5EF4-FFF2-40B4-BE49-F238E27FC236}">
                <a16:creationId xmlns="" xmlns:a16="http://schemas.microsoft.com/office/drawing/2014/main" id="{91DE6D93-2A86-4469-B244-CA0C97CE3C4E}"/>
              </a:ext>
            </a:extLst>
          </p:cNvPr>
          <p:cNvGrpSpPr/>
          <p:nvPr userDrawn="1"/>
        </p:nvGrpSpPr>
        <p:grpSpPr>
          <a:xfrm>
            <a:off x="112542" y="5886060"/>
            <a:ext cx="12079458" cy="661181"/>
            <a:chOff x="1" y="4927210"/>
            <a:chExt cx="12079458" cy="661181"/>
          </a:xfrm>
        </p:grpSpPr>
        <p:sp>
          <p:nvSpPr>
            <p:cNvPr id="9" name="Rectangle 8">
              <a:extLst>
                <a:ext uri="{FF2B5EF4-FFF2-40B4-BE49-F238E27FC236}">
                  <a16:creationId xmlns="" xmlns:a16="http://schemas.microsoft.com/office/drawing/2014/main" id="{8624EF24-955E-4007-B989-8CDB682208DD}"/>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 xmlns:a16="http://schemas.microsoft.com/office/drawing/2014/main" id="{3F33E3BF-9DB0-41C6-9571-0E5D0B0CA665}"/>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3">
              <a:extLst>
                <a:ext uri="{FF2B5EF4-FFF2-40B4-BE49-F238E27FC236}">
                  <a16:creationId xmlns="" xmlns:a16="http://schemas.microsoft.com/office/drawing/2014/main" id="{2BD7767D-3FAB-4ABE-8779-176258C3958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3872223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s and Implications 1">
    <p:spTree>
      <p:nvGrpSpPr>
        <p:cNvPr id="1" name=""/>
        <p:cNvGrpSpPr/>
        <p:nvPr/>
      </p:nvGrpSpPr>
      <p:grpSpPr>
        <a:xfrm>
          <a:off x="0" y="0"/>
          <a:ext cx="0" cy="0"/>
          <a:chOff x="0" y="0"/>
          <a:chExt cx="0" cy="0"/>
        </a:xfrm>
      </p:grpSpPr>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accent2"/>
                </a:solidFill>
                <a:latin typeface="Calibri" panose="020F0502020204030204" pitchFamily="34" charset="0"/>
                <a:cs typeface="Arial" pitchFamily="34" charset="0"/>
              </a:defRPr>
            </a:lvl1pPr>
          </a:lstStyle>
          <a:p>
            <a:r>
              <a:rPr lang="en-US" dirty="0"/>
              <a:t>Click to edit Master title style</a:t>
            </a:r>
          </a:p>
        </p:txBody>
      </p:sp>
      <p:sp>
        <p:nvSpPr>
          <p:cNvPr id="11"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1">
                <a:solidFill>
                  <a:schemeClr val="tx1"/>
                </a:solidFill>
                <a:cs typeface="Arial" charset="0"/>
              </a:rPr>
              <a:pPr algn="r">
                <a:defRPr/>
              </a:pPr>
              <a:t>‹#›</a:t>
            </a:fld>
            <a:endParaRPr lang="en-US" sz="1000" b="1" dirty="0">
              <a:solidFill>
                <a:schemeClr val="tx1"/>
              </a:solidFill>
              <a:cs typeface="Arial" charset="0"/>
            </a:endParaRPr>
          </a:p>
        </p:txBody>
      </p:sp>
      <p:grpSp>
        <p:nvGrpSpPr>
          <p:cNvPr id="7" name="Group 6">
            <a:extLst>
              <a:ext uri="{FF2B5EF4-FFF2-40B4-BE49-F238E27FC236}">
                <a16:creationId xmlns="" xmlns:a16="http://schemas.microsoft.com/office/drawing/2014/main" id="{22245667-D2D5-4402-BBFE-50F91924052F}"/>
              </a:ext>
            </a:extLst>
          </p:cNvPr>
          <p:cNvGrpSpPr/>
          <p:nvPr userDrawn="1"/>
        </p:nvGrpSpPr>
        <p:grpSpPr>
          <a:xfrm>
            <a:off x="112542" y="5886060"/>
            <a:ext cx="12079458" cy="661181"/>
            <a:chOff x="1" y="4927210"/>
            <a:chExt cx="12079458" cy="661181"/>
          </a:xfrm>
        </p:grpSpPr>
        <p:sp>
          <p:nvSpPr>
            <p:cNvPr id="8" name="Rectangle 7">
              <a:extLst>
                <a:ext uri="{FF2B5EF4-FFF2-40B4-BE49-F238E27FC236}">
                  <a16:creationId xmlns="" xmlns:a16="http://schemas.microsoft.com/office/drawing/2014/main" id="{4B678A6B-CB60-49A9-BAC7-41A4B0019273}"/>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 xmlns:a16="http://schemas.microsoft.com/office/drawing/2014/main" id="{BF511F6A-32E9-44D9-8FD9-B78A569135E1}"/>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a:extLst>
                <a:ext uri="{FF2B5EF4-FFF2-40B4-BE49-F238E27FC236}">
                  <a16:creationId xmlns="" xmlns:a16="http://schemas.microsoft.com/office/drawing/2014/main" id="{67093B84-41BF-4E63-AC5A-B842708A11F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1680136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sights and Implications 2">
    <p:spTree>
      <p:nvGrpSpPr>
        <p:cNvPr id="1" name=""/>
        <p:cNvGrpSpPr/>
        <p:nvPr/>
      </p:nvGrpSpPr>
      <p:grpSpPr>
        <a:xfrm>
          <a:off x="0" y="0"/>
          <a:ext cx="0" cy="0"/>
          <a:chOff x="0" y="0"/>
          <a:chExt cx="0" cy="0"/>
        </a:xfrm>
      </p:grpSpPr>
      <p:sp>
        <p:nvSpPr>
          <p:cNvPr id="7" name="Rectangle 6"/>
          <p:cNvSpPr/>
          <p:nvPr/>
        </p:nvSpPr>
        <p:spPr>
          <a:xfrm>
            <a:off x="2190751" y="2692401"/>
            <a:ext cx="781050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E" sz="4400" b="1" dirty="0">
                <a:solidFill>
                  <a:srgbClr val="595959"/>
                </a:solidFill>
                <a:latin typeface="Calibri" panose="020F0502020204030204" pitchFamily="34" charset="0"/>
                <a:cs typeface="Arial" charset="0"/>
              </a:rPr>
              <a:t>Insights and Implications</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2814591" y="3837110"/>
            <a:ext cx="1437110" cy="1437112"/>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4521882" y="3914633"/>
            <a:ext cx="1282062" cy="1282064"/>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6053401" y="4005264"/>
            <a:ext cx="1100800" cy="1100802"/>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7384324" y="4071513"/>
            <a:ext cx="968302" cy="968304"/>
          </a:xfrm>
          <a:prstGeom prst="rect">
            <a:avLst/>
          </a:prstGeom>
        </p:spPr>
      </p:pic>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8565030" y="4149037"/>
            <a:ext cx="813254" cy="813256"/>
          </a:xfrm>
          <a:prstGeom prst="rect">
            <a:avLst/>
          </a:prstGeom>
        </p:spPr>
      </p:pic>
    </p:spTree>
    <p:extLst>
      <p:ext uri="{BB962C8B-B14F-4D97-AF65-F5344CB8AC3E}">
        <p14:creationId xmlns:p14="http://schemas.microsoft.com/office/powerpoint/2010/main" val="315716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pic>
        <p:nvPicPr>
          <p:cNvPr id="8" name="Picture 7"/>
          <p:cNvPicPr>
            <a:picLocks noChangeAspect="1"/>
          </p:cNvPicPr>
          <p:nvPr userDrawn="1"/>
        </p:nvPicPr>
        <p:blipFill rotWithShape="1">
          <a:blip r:embed="rId2">
            <a:clrChange>
              <a:clrFrom>
                <a:srgbClr val="FFFFFF"/>
              </a:clrFrom>
              <a:clrTo>
                <a:srgbClr val="FFFFFF">
                  <a:alpha val="0"/>
                </a:srgbClr>
              </a:clrTo>
            </a:clrChange>
            <a:grayscl/>
          </a:blip>
          <a:srcRect l="45148"/>
          <a:stretch/>
        </p:blipFill>
        <p:spPr>
          <a:xfrm>
            <a:off x="19050" y="992842"/>
            <a:ext cx="3505200" cy="5302250"/>
          </a:xfrm>
          <a:prstGeom prst="rect">
            <a:avLst/>
          </a:prstGeom>
        </p:spPr>
      </p:pic>
      <p:sp>
        <p:nvSpPr>
          <p:cNvPr id="9" name="Rectangle 8"/>
          <p:cNvSpPr/>
          <p:nvPr userDrawn="1"/>
        </p:nvSpPr>
        <p:spPr>
          <a:xfrm>
            <a:off x="19050" y="992842"/>
            <a:ext cx="4146534" cy="530225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5"/>
          <p:cNvSpPr>
            <a:spLocks noGrp="1" noChangeArrowheads="1"/>
          </p:cNvSpPr>
          <p:nvPr>
            <p:ph type="body" idx="1"/>
          </p:nvPr>
        </p:nvSpPr>
        <p:spPr>
          <a:xfrm>
            <a:off x="3215148" y="1155700"/>
            <a:ext cx="8635092" cy="5302250"/>
          </a:xfrm>
          <a:prstGeom prst="rect">
            <a:avLst/>
          </a:prstGeom>
        </p:spPr>
        <p:txBody>
          <a:bodyPr>
            <a:normAutofit/>
          </a:bodyPr>
          <a:lstStyle>
            <a:lvl1pPr>
              <a:spcBef>
                <a:spcPts val="0"/>
              </a:spcBef>
              <a:buClr>
                <a:srgbClr val="A71930"/>
              </a:buClr>
              <a:buFontTx/>
              <a:buBlip>
                <a:blip r:embed="rId3"/>
              </a:buBlip>
              <a:defRPr sz="1800" b="0">
                <a:latin typeface="Calibri" panose="020F0502020204030204" pitchFamily="34" charset="0"/>
                <a:cs typeface="Arial" pitchFamily="34" charset="0"/>
              </a:defRPr>
            </a:lvl1pPr>
            <a:lvl2pPr>
              <a:spcBef>
                <a:spcPts val="0"/>
              </a:spcBef>
              <a:buClr>
                <a:srgbClr val="A71930"/>
              </a:buClr>
              <a:defRPr sz="1800" b="0">
                <a:latin typeface="Calibri" panose="020F0502020204030204" pitchFamily="34" charset="0"/>
              </a:defRPr>
            </a:lvl2pPr>
            <a:lvl3pPr>
              <a:spcBef>
                <a:spcPts val="0"/>
              </a:spcBef>
              <a:buClr>
                <a:srgbClr val="A71930"/>
              </a:buClr>
              <a:defRPr sz="1800" b="0">
                <a:latin typeface="Calibri" panose="020F0502020204030204" pitchFamily="34" charset="0"/>
              </a:defRPr>
            </a:lvl3pPr>
            <a:lvl4pPr>
              <a:spcBef>
                <a:spcPts val="0"/>
              </a:spcBef>
              <a:buClr>
                <a:srgbClr val="A71930"/>
              </a:buClr>
              <a:defRPr sz="1800" b="0">
                <a:latin typeface="Calibri" panose="020F0502020204030204" pitchFamily="34" charset="0"/>
              </a:defRPr>
            </a:lvl4pPr>
            <a:lvl5pPr>
              <a:spcBef>
                <a:spcPts val="0"/>
              </a:spcBef>
              <a:buClr>
                <a:srgbClr val="A71930"/>
              </a:buClr>
              <a:defRPr sz="18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grpSp>
        <p:nvGrpSpPr>
          <p:cNvPr id="10" name="Group 9">
            <a:extLst>
              <a:ext uri="{FF2B5EF4-FFF2-40B4-BE49-F238E27FC236}">
                <a16:creationId xmlns="" xmlns:a16="http://schemas.microsoft.com/office/drawing/2014/main" id="{003CB1F9-D439-48DD-9E55-4110FB2D2ADA}"/>
              </a:ext>
            </a:extLst>
          </p:cNvPr>
          <p:cNvGrpSpPr/>
          <p:nvPr userDrawn="1"/>
        </p:nvGrpSpPr>
        <p:grpSpPr>
          <a:xfrm>
            <a:off x="112542" y="5886060"/>
            <a:ext cx="12079458" cy="661181"/>
            <a:chOff x="1" y="4927210"/>
            <a:chExt cx="12079458" cy="661181"/>
          </a:xfrm>
        </p:grpSpPr>
        <p:sp>
          <p:nvSpPr>
            <p:cNvPr id="12" name="Rectangle 11">
              <a:extLst>
                <a:ext uri="{FF2B5EF4-FFF2-40B4-BE49-F238E27FC236}">
                  <a16:creationId xmlns="" xmlns:a16="http://schemas.microsoft.com/office/drawing/2014/main" id="{E885334F-2502-487B-B0F3-D9E5CAAFCAAD}"/>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 xmlns:a16="http://schemas.microsoft.com/office/drawing/2014/main" id="{6D2A7DC4-C623-46FF-82FA-71718C5CA3A3}"/>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 xmlns:a16="http://schemas.microsoft.com/office/drawing/2014/main" id="{E5E769CF-3421-4659-9768-5E4F1B5C82A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3880934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8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grpSp>
        <p:nvGrpSpPr>
          <p:cNvPr id="7" name="Group 6">
            <a:extLst>
              <a:ext uri="{FF2B5EF4-FFF2-40B4-BE49-F238E27FC236}">
                <a16:creationId xmlns="" xmlns:a16="http://schemas.microsoft.com/office/drawing/2014/main" id="{4499EC5F-F059-476A-9B77-A00072F33234}"/>
              </a:ext>
            </a:extLst>
          </p:cNvPr>
          <p:cNvGrpSpPr/>
          <p:nvPr userDrawn="1"/>
        </p:nvGrpSpPr>
        <p:grpSpPr>
          <a:xfrm>
            <a:off x="112542" y="5886060"/>
            <a:ext cx="12079458" cy="661181"/>
            <a:chOff x="1" y="4927210"/>
            <a:chExt cx="12079458" cy="661181"/>
          </a:xfrm>
        </p:grpSpPr>
        <p:sp>
          <p:nvSpPr>
            <p:cNvPr id="8" name="Rectangle 7">
              <a:extLst>
                <a:ext uri="{FF2B5EF4-FFF2-40B4-BE49-F238E27FC236}">
                  <a16:creationId xmlns="" xmlns:a16="http://schemas.microsoft.com/office/drawing/2014/main" id="{997D2E8B-EA6D-4D7C-9D33-7C58A4D0A7F6}"/>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 xmlns:a16="http://schemas.microsoft.com/office/drawing/2014/main" id="{1192B1E0-5849-4676-BB4D-C8C8FC9546E9}"/>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 xmlns:a16="http://schemas.microsoft.com/office/drawing/2014/main" id="{C8A4ECC8-CC7D-4AE1-9489-4767339530B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133671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
          <p:cNvSpPr>
            <a:spLocks noGrp="1" noChangeArrowheads="1"/>
          </p:cNvSpPr>
          <p:nvPr>
            <p:ph type="body" idx="1"/>
          </p:nvPr>
        </p:nvSpPr>
        <p:spPr>
          <a:xfrm>
            <a:off x="247650" y="1037716"/>
            <a:ext cx="11602590" cy="4393266"/>
          </a:xfrm>
          <a:prstGeom prst="rect">
            <a:avLst/>
          </a:prstGeom>
        </p:spPr>
        <p:txBody>
          <a:bodyPr>
            <a:normAutofit/>
          </a:bodyPr>
          <a:lstStyle>
            <a:lvl1pPr>
              <a:spcBef>
                <a:spcPts val="0"/>
              </a:spcBef>
              <a:buClr>
                <a:srgbClr val="A71930"/>
              </a:buClr>
              <a:buFontTx/>
              <a:buBlip>
                <a:blip r:embed="rId2"/>
              </a:buBlip>
              <a:defRPr sz="1800" b="0">
                <a:latin typeface="Calibri" panose="020F0502020204030204" pitchFamily="34" charset="0"/>
                <a:cs typeface="Arial" pitchFamily="34" charset="0"/>
              </a:defRPr>
            </a:lvl1pPr>
            <a:lvl2pPr>
              <a:spcBef>
                <a:spcPts val="0"/>
              </a:spcBef>
              <a:buClr>
                <a:srgbClr val="A71930"/>
              </a:buClr>
              <a:defRPr sz="1800" b="0">
                <a:latin typeface="Calibri" panose="020F0502020204030204" pitchFamily="34" charset="0"/>
              </a:defRPr>
            </a:lvl2pPr>
            <a:lvl3pPr>
              <a:spcBef>
                <a:spcPts val="0"/>
              </a:spcBef>
              <a:buClr>
                <a:srgbClr val="A71930"/>
              </a:buClr>
              <a:defRPr sz="1800" b="0">
                <a:latin typeface="Calibri" panose="020F0502020204030204" pitchFamily="34" charset="0"/>
              </a:defRPr>
            </a:lvl3pPr>
            <a:lvl4pPr>
              <a:spcBef>
                <a:spcPts val="0"/>
              </a:spcBef>
              <a:buClr>
                <a:srgbClr val="A71930"/>
              </a:buClr>
              <a:defRPr sz="1800" b="0">
                <a:latin typeface="Calibri" panose="020F0502020204030204" pitchFamily="34" charset="0"/>
              </a:defRPr>
            </a:lvl4pPr>
            <a:lvl5pPr>
              <a:spcBef>
                <a:spcPts val="0"/>
              </a:spcBef>
              <a:buClr>
                <a:srgbClr val="A71930"/>
              </a:buClr>
              <a:defRPr sz="18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sp>
        <p:nvSpPr>
          <p:cNvPr id="11"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8" name="Group 7">
            <a:extLst>
              <a:ext uri="{FF2B5EF4-FFF2-40B4-BE49-F238E27FC236}">
                <a16:creationId xmlns="" xmlns:a16="http://schemas.microsoft.com/office/drawing/2014/main" id="{AB8FFA88-8326-4BB8-86B4-84824C6C0F05}"/>
              </a:ext>
            </a:extLst>
          </p:cNvPr>
          <p:cNvGrpSpPr/>
          <p:nvPr userDrawn="1"/>
        </p:nvGrpSpPr>
        <p:grpSpPr>
          <a:xfrm>
            <a:off x="112542" y="5886060"/>
            <a:ext cx="12079458" cy="661181"/>
            <a:chOff x="1" y="4927210"/>
            <a:chExt cx="12079458" cy="661181"/>
          </a:xfrm>
        </p:grpSpPr>
        <p:sp>
          <p:nvSpPr>
            <p:cNvPr id="13" name="Rectangle 12">
              <a:extLst>
                <a:ext uri="{FF2B5EF4-FFF2-40B4-BE49-F238E27FC236}">
                  <a16:creationId xmlns="" xmlns:a16="http://schemas.microsoft.com/office/drawing/2014/main" id="{DA383969-ADA7-4008-881E-4AF4A6169B59}"/>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 xmlns:a16="http://schemas.microsoft.com/office/drawing/2014/main" id="{4310950F-3F0A-4E8C-9110-51B12BAEC3FE}"/>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a:extLst>
                <a:ext uri="{FF2B5EF4-FFF2-40B4-BE49-F238E27FC236}">
                  <a16:creationId xmlns="" xmlns:a16="http://schemas.microsoft.com/office/drawing/2014/main" id="{36CF47E5-DA9B-400D-B712-8E5CFB08717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39069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275164" y="1037716"/>
            <a:ext cx="5649386" cy="4393266"/>
          </a:xfrm>
          <a:prstGeom prst="rect">
            <a:avLst/>
          </a:prstGeom>
        </p:spPr>
        <p:txBody>
          <a:bodyPr>
            <a:normAutofit/>
          </a:bodyPr>
          <a:lstStyle>
            <a:lvl1pPr>
              <a:spcBef>
                <a:spcPts val="0"/>
              </a:spcBef>
              <a:buClr>
                <a:srgbClr val="A71930"/>
              </a:buClr>
              <a:buFontTx/>
              <a:buBlip>
                <a:blip r:embed="rId2"/>
              </a:buBlip>
              <a:defRPr sz="1600" b="0">
                <a:latin typeface="Calibri" panose="020F0502020204030204" pitchFamily="34" charset="0"/>
                <a:cs typeface="Arial" pitchFamily="34" charset="0"/>
              </a:defRPr>
            </a:lvl1pPr>
            <a:lvl2pPr>
              <a:spcBef>
                <a:spcPts val="0"/>
              </a:spcBef>
              <a:buClr>
                <a:srgbClr val="A71930"/>
              </a:buClr>
              <a:defRPr sz="1600" b="0">
                <a:latin typeface="Calibri" panose="020F0502020204030204" pitchFamily="34" charset="0"/>
              </a:defRPr>
            </a:lvl2pPr>
            <a:lvl3pPr>
              <a:spcBef>
                <a:spcPts val="0"/>
              </a:spcBef>
              <a:buClr>
                <a:srgbClr val="A71930"/>
              </a:buClr>
              <a:defRPr sz="1600" b="0">
                <a:latin typeface="Calibri" panose="020F0502020204030204" pitchFamily="34" charset="0"/>
              </a:defRPr>
            </a:lvl3pPr>
            <a:lvl4pPr>
              <a:spcBef>
                <a:spcPts val="0"/>
              </a:spcBef>
              <a:buClr>
                <a:srgbClr val="A71930"/>
              </a:buClr>
              <a:defRPr sz="1600" b="0">
                <a:latin typeface="Calibri" panose="020F0502020204030204" pitchFamily="34" charset="0"/>
              </a:defRPr>
            </a:lvl4pPr>
            <a:lvl5pPr>
              <a:spcBef>
                <a:spcPts val="0"/>
              </a:spcBef>
              <a:buClr>
                <a:srgbClr val="A71930"/>
              </a:buClr>
              <a:defRPr sz="16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p:cNvSpPr>
            <a:spLocks noGrp="1" noChangeArrowheads="1"/>
          </p:cNvSpPr>
          <p:nvPr>
            <p:ph type="body" idx="10"/>
          </p:nvPr>
        </p:nvSpPr>
        <p:spPr>
          <a:xfrm>
            <a:off x="6200854" y="1037716"/>
            <a:ext cx="5649386" cy="4393266"/>
          </a:xfrm>
          <a:prstGeom prst="rect">
            <a:avLst/>
          </a:prstGeom>
        </p:spPr>
        <p:txBody>
          <a:bodyPr>
            <a:normAutofit/>
          </a:bodyPr>
          <a:lstStyle>
            <a:lvl1pPr>
              <a:spcBef>
                <a:spcPts val="0"/>
              </a:spcBef>
              <a:buClr>
                <a:srgbClr val="A71930"/>
              </a:buClr>
              <a:buFontTx/>
              <a:buBlip>
                <a:blip r:embed="rId2"/>
              </a:buBlip>
              <a:defRPr sz="1600" b="0">
                <a:latin typeface="Calibri" panose="020F0502020204030204" pitchFamily="34" charset="0"/>
                <a:cs typeface="Arial" pitchFamily="34" charset="0"/>
              </a:defRPr>
            </a:lvl1pPr>
            <a:lvl2pPr>
              <a:spcBef>
                <a:spcPts val="0"/>
              </a:spcBef>
              <a:buClr>
                <a:srgbClr val="A71930"/>
              </a:buClr>
              <a:defRPr sz="1600" b="0">
                <a:latin typeface="Calibri" panose="020F0502020204030204" pitchFamily="34" charset="0"/>
              </a:defRPr>
            </a:lvl2pPr>
            <a:lvl3pPr>
              <a:spcBef>
                <a:spcPts val="0"/>
              </a:spcBef>
              <a:buClr>
                <a:srgbClr val="A71930"/>
              </a:buClr>
              <a:defRPr sz="1600" b="0">
                <a:latin typeface="Calibri" panose="020F0502020204030204" pitchFamily="34" charset="0"/>
              </a:defRPr>
            </a:lvl3pPr>
            <a:lvl4pPr>
              <a:spcBef>
                <a:spcPts val="0"/>
              </a:spcBef>
              <a:buClr>
                <a:srgbClr val="A71930"/>
              </a:buClr>
              <a:defRPr sz="1600" b="0">
                <a:latin typeface="Calibri" panose="020F0502020204030204" pitchFamily="34" charset="0"/>
              </a:defRPr>
            </a:lvl4pPr>
            <a:lvl5pPr>
              <a:spcBef>
                <a:spcPts val="0"/>
              </a:spcBef>
              <a:buClr>
                <a:srgbClr val="A71930"/>
              </a:buClr>
              <a:defRPr sz="16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sp>
        <p:nvSpPr>
          <p:cNvPr id="13"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9" name="Group 8">
            <a:extLst>
              <a:ext uri="{FF2B5EF4-FFF2-40B4-BE49-F238E27FC236}">
                <a16:creationId xmlns="" xmlns:a16="http://schemas.microsoft.com/office/drawing/2014/main" id="{72E231AB-C46E-4D0C-BDA8-161A3B4B6F7D}"/>
              </a:ext>
            </a:extLst>
          </p:cNvPr>
          <p:cNvGrpSpPr/>
          <p:nvPr userDrawn="1"/>
        </p:nvGrpSpPr>
        <p:grpSpPr>
          <a:xfrm>
            <a:off x="112542" y="5886060"/>
            <a:ext cx="12079458" cy="661181"/>
            <a:chOff x="1" y="4927210"/>
            <a:chExt cx="12079458" cy="661181"/>
          </a:xfrm>
        </p:grpSpPr>
        <p:sp>
          <p:nvSpPr>
            <p:cNvPr id="10" name="Rectangle 9">
              <a:extLst>
                <a:ext uri="{FF2B5EF4-FFF2-40B4-BE49-F238E27FC236}">
                  <a16:creationId xmlns="" xmlns:a16="http://schemas.microsoft.com/office/drawing/2014/main" id="{9ADC1D20-23EC-4474-B764-5CC7ED0596C9}"/>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 xmlns:a16="http://schemas.microsoft.com/office/drawing/2014/main" id="{83815FD5-5C4D-4F99-8931-9541CD6CA1F1}"/>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a:extLst>
                <a:ext uri="{FF2B5EF4-FFF2-40B4-BE49-F238E27FC236}">
                  <a16:creationId xmlns="" xmlns:a16="http://schemas.microsoft.com/office/drawing/2014/main" id="{B904EF36-3438-4D90-B2BE-1A41C608280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14140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180975" y="1037716"/>
            <a:ext cx="3822701" cy="4393266"/>
          </a:xfrm>
          <a:prstGeom prst="rect">
            <a:avLst/>
          </a:prstGeom>
        </p:spPr>
        <p:txBody>
          <a:bodyPr>
            <a:normAutofit/>
          </a:bodyPr>
          <a:lstStyle>
            <a:lvl1pPr>
              <a:spcBef>
                <a:spcPts val="0"/>
              </a:spcBef>
              <a:buClr>
                <a:srgbClr val="A71930"/>
              </a:buClr>
              <a:buFontTx/>
              <a:buBlip>
                <a:blip r:embed="rId2"/>
              </a:buBlip>
              <a:defRPr sz="1400" b="0">
                <a:latin typeface="Calibri" panose="020F0502020204030204" pitchFamily="34" charset="0"/>
                <a:cs typeface="Arial" pitchFamily="34" charset="0"/>
              </a:defRPr>
            </a:lvl1pPr>
            <a:lvl2pPr>
              <a:spcBef>
                <a:spcPts val="0"/>
              </a:spcBef>
              <a:buClr>
                <a:srgbClr val="A71930"/>
              </a:buClr>
              <a:defRPr sz="1400" b="0">
                <a:latin typeface="Calibri" panose="020F0502020204030204" pitchFamily="34" charset="0"/>
              </a:defRPr>
            </a:lvl2pPr>
            <a:lvl3pPr>
              <a:spcBef>
                <a:spcPts val="0"/>
              </a:spcBef>
              <a:buClr>
                <a:srgbClr val="A71930"/>
              </a:buClr>
              <a:defRPr sz="1400" b="0">
                <a:latin typeface="Calibri" panose="020F0502020204030204" pitchFamily="34" charset="0"/>
              </a:defRPr>
            </a:lvl3pPr>
            <a:lvl4pPr>
              <a:spcBef>
                <a:spcPts val="0"/>
              </a:spcBef>
              <a:buClr>
                <a:srgbClr val="A71930"/>
              </a:buClr>
              <a:defRPr sz="1400" b="0">
                <a:latin typeface="Calibri" panose="020F0502020204030204" pitchFamily="34" charset="0"/>
              </a:defRPr>
            </a:lvl4pPr>
            <a:lvl5pPr>
              <a:spcBef>
                <a:spcPts val="0"/>
              </a:spcBef>
              <a:buClr>
                <a:srgbClr val="A71930"/>
              </a:buClr>
              <a:defRPr sz="14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noChangeArrowheads="1"/>
          </p:cNvSpPr>
          <p:nvPr>
            <p:ph type="body" idx="10"/>
          </p:nvPr>
        </p:nvSpPr>
        <p:spPr>
          <a:xfrm>
            <a:off x="4184651" y="1037716"/>
            <a:ext cx="3822701" cy="4393266"/>
          </a:xfrm>
          <a:prstGeom prst="rect">
            <a:avLst/>
          </a:prstGeom>
        </p:spPr>
        <p:txBody>
          <a:bodyPr>
            <a:normAutofit/>
          </a:bodyPr>
          <a:lstStyle>
            <a:lvl1pPr>
              <a:spcBef>
                <a:spcPts val="0"/>
              </a:spcBef>
              <a:buClr>
                <a:srgbClr val="A71930"/>
              </a:buClr>
              <a:buFontTx/>
              <a:buBlip>
                <a:blip r:embed="rId2"/>
              </a:buBlip>
              <a:defRPr sz="1400" b="0">
                <a:latin typeface="Calibri" panose="020F0502020204030204" pitchFamily="34" charset="0"/>
                <a:cs typeface="Arial" pitchFamily="34" charset="0"/>
              </a:defRPr>
            </a:lvl1pPr>
            <a:lvl2pPr>
              <a:spcBef>
                <a:spcPts val="0"/>
              </a:spcBef>
              <a:buClr>
                <a:srgbClr val="A71930"/>
              </a:buClr>
              <a:defRPr sz="1400" b="0">
                <a:latin typeface="Calibri" panose="020F0502020204030204" pitchFamily="34" charset="0"/>
              </a:defRPr>
            </a:lvl2pPr>
            <a:lvl3pPr>
              <a:spcBef>
                <a:spcPts val="0"/>
              </a:spcBef>
              <a:buClr>
                <a:srgbClr val="A71930"/>
              </a:buClr>
              <a:defRPr sz="1400" b="0">
                <a:latin typeface="Calibri" panose="020F0502020204030204" pitchFamily="34" charset="0"/>
              </a:defRPr>
            </a:lvl3pPr>
            <a:lvl4pPr>
              <a:spcBef>
                <a:spcPts val="0"/>
              </a:spcBef>
              <a:buClr>
                <a:srgbClr val="A71930"/>
              </a:buClr>
              <a:defRPr sz="1400" b="0">
                <a:latin typeface="Calibri" panose="020F0502020204030204" pitchFamily="34" charset="0"/>
              </a:defRPr>
            </a:lvl4pPr>
            <a:lvl5pPr>
              <a:spcBef>
                <a:spcPts val="0"/>
              </a:spcBef>
              <a:buClr>
                <a:srgbClr val="A71930"/>
              </a:buClr>
              <a:defRPr sz="14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noChangeArrowheads="1"/>
          </p:cNvSpPr>
          <p:nvPr>
            <p:ph type="body" idx="11"/>
          </p:nvPr>
        </p:nvSpPr>
        <p:spPr>
          <a:xfrm>
            <a:off x="8188327" y="1037716"/>
            <a:ext cx="3822701" cy="4393266"/>
          </a:xfrm>
          <a:prstGeom prst="rect">
            <a:avLst/>
          </a:prstGeom>
        </p:spPr>
        <p:txBody>
          <a:bodyPr>
            <a:normAutofit/>
          </a:bodyPr>
          <a:lstStyle>
            <a:lvl1pPr>
              <a:spcBef>
                <a:spcPts val="0"/>
              </a:spcBef>
              <a:buClr>
                <a:srgbClr val="A71930"/>
              </a:buClr>
              <a:buFontTx/>
              <a:buBlip>
                <a:blip r:embed="rId2"/>
              </a:buBlip>
              <a:defRPr sz="1400" b="0">
                <a:latin typeface="Calibri" panose="020F0502020204030204" pitchFamily="34" charset="0"/>
                <a:cs typeface="Arial" pitchFamily="34" charset="0"/>
              </a:defRPr>
            </a:lvl1pPr>
            <a:lvl2pPr>
              <a:spcBef>
                <a:spcPts val="0"/>
              </a:spcBef>
              <a:buClr>
                <a:srgbClr val="A71930"/>
              </a:buClr>
              <a:defRPr sz="1400" b="0">
                <a:latin typeface="Calibri" panose="020F0502020204030204" pitchFamily="34" charset="0"/>
              </a:defRPr>
            </a:lvl2pPr>
            <a:lvl3pPr>
              <a:spcBef>
                <a:spcPts val="0"/>
              </a:spcBef>
              <a:buClr>
                <a:srgbClr val="A71930"/>
              </a:buClr>
              <a:defRPr sz="1400" b="0">
                <a:latin typeface="Calibri" panose="020F0502020204030204" pitchFamily="34" charset="0"/>
              </a:defRPr>
            </a:lvl3pPr>
            <a:lvl4pPr>
              <a:spcBef>
                <a:spcPts val="0"/>
              </a:spcBef>
              <a:buClr>
                <a:srgbClr val="A71930"/>
              </a:buClr>
              <a:defRPr sz="1400" b="0">
                <a:latin typeface="Calibri" panose="020F0502020204030204" pitchFamily="34" charset="0"/>
              </a:defRPr>
            </a:lvl4pPr>
            <a:lvl5pPr>
              <a:spcBef>
                <a:spcPts val="0"/>
              </a:spcBef>
              <a:buClr>
                <a:srgbClr val="A71930"/>
              </a:buClr>
              <a:defRPr sz="1400" b="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sp>
        <p:nvSpPr>
          <p:cNvPr id="14"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10" name="Group 9">
            <a:extLst>
              <a:ext uri="{FF2B5EF4-FFF2-40B4-BE49-F238E27FC236}">
                <a16:creationId xmlns="" xmlns:a16="http://schemas.microsoft.com/office/drawing/2014/main" id="{4EB20F5B-5E02-4BBD-B873-2A6F5BD6F3F5}"/>
              </a:ext>
            </a:extLst>
          </p:cNvPr>
          <p:cNvGrpSpPr/>
          <p:nvPr userDrawn="1"/>
        </p:nvGrpSpPr>
        <p:grpSpPr>
          <a:xfrm>
            <a:off x="112542" y="5886060"/>
            <a:ext cx="12079458" cy="661181"/>
            <a:chOff x="1" y="4927210"/>
            <a:chExt cx="12079458" cy="661181"/>
          </a:xfrm>
        </p:grpSpPr>
        <p:sp>
          <p:nvSpPr>
            <p:cNvPr id="12" name="Rectangle 11">
              <a:extLst>
                <a:ext uri="{FF2B5EF4-FFF2-40B4-BE49-F238E27FC236}">
                  <a16:creationId xmlns="" xmlns:a16="http://schemas.microsoft.com/office/drawing/2014/main" id="{B2C744B0-400B-4922-9661-B4AE40C567EF}"/>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 xmlns:a16="http://schemas.microsoft.com/office/drawing/2014/main" id="{2D584DA9-BC04-45B5-AD33-04A6EC4C85AC}"/>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a:extLst>
                <a:ext uri="{FF2B5EF4-FFF2-40B4-BE49-F238E27FC236}">
                  <a16:creationId xmlns="" xmlns:a16="http://schemas.microsoft.com/office/drawing/2014/main" id="{C49AB104-8961-4CC1-8C0D-F18CEF2BA6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29589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sp>
        <p:nvSpPr>
          <p:cNvPr id="10"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tx1"/>
                </a:solidFill>
                <a:cs typeface="Arial" charset="0"/>
              </a:rPr>
              <a:pPr algn="r">
                <a:defRPr/>
              </a:pPr>
              <a:t>‹#›</a:t>
            </a:fld>
            <a:endParaRPr lang="en-US" sz="1000" b="0" dirty="0">
              <a:solidFill>
                <a:schemeClr val="tx1"/>
              </a:solidFill>
              <a:cs typeface="Arial" charset="0"/>
            </a:endParaRPr>
          </a:p>
        </p:txBody>
      </p:sp>
      <p:grpSp>
        <p:nvGrpSpPr>
          <p:cNvPr id="7" name="Group 6">
            <a:extLst>
              <a:ext uri="{FF2B5EF4-FFF2-40B4-BE49-F238E27FC236}">
                <a16:creationId xmlns="" xmlns:a16="http://schemas.microsoft.com/office/drawing/2014/main" id="{91DE6D93-2A86-4469-B244-CA0C97CE3C4E}"/>
              </a:ext>
            </a:extLst>
          </p:cNvPr>
          <p:cNvGrpSpPr/>
          <p:nvPr userDrawn="1"/>
        </p:nvGrpSpPr>
        <p:grpSpPr>
          <a:xfrm>
            <a:off x="112542" y="5886060"/>
            <a:ext cx="12079458" cy="661181"/>
            <a:chOff x="1" y="4927210"/>
            <a:chExt cx="12079458" cy="661181"/>
          </a:xfrm>
        </p:grpSpPr>
        <p:sp>
          <p:nvSpPr>
            <p:cNvPr id="9" name="Rectangle 8">
              <a:extLst>
                <a:ext uri="{FF2B5EF4-FFF2-40B4-BE49-F238E27FC236}">
                  <a16:creationId xmlns="" xmlns:a16="http://schemas.microsoft.com/office/drawing/2014/main" id="{8624EF24-955E-4007-B989-8CDB682208DD}"/>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 xmlns:a16="http://schemas.microsoft.com/office/drawing/2014/main" id="{3F33E3BF-9DB0-41C6-9571-0E5D0B0CA665}"/>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3">
              <a:extLst>
                <a:ext uri="{FF2B5EF4-FFF2-40B4-BE49-F238E27FC236}">
                  <a16:creationId xmlns="" xmlns:a16="http://schemas.microsoft.com/office/drawing/2014/main" id="{2BD7767D-3FAB-4ABE-8779-176258C3958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19222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ghts and Implications 1">
    <p:spTree>
      <p:nvGrpSpPr>
        <p:cNvPr id="1" name=""/>
        <p:cNvGrpSpPr/>
        <p:nvPr/>
      </p:nvGrpSpPr>
      <p:grpSpPr>
        <a:xfrm>
          <a:off x="0" y="0"/>
          <a:ext cx="0" cy="0"/>
          <a:chOff x="0" y="0"/>
          <a:chExt cx="0" cy="0"/>
        </a:xfrm>
      </p:grpSpPr>
      <p:sp>
        <p:nvSpPr>
          <p:cNvPr id="17" name="Rectangle 4"/>
          <p:cNvSpPr>
            <a:spLocks noGrp="1" noChangeArrowheads="1"/>
          </p:cNvSpPr>
          <p:nvPr>
            <p:ph type="title"/>
          </p:nvPr>
        </p:nvSpPr>
        <p:spPr>
          <a:xfrm>
            <a:off x="0" y="1"/>
            <a:ext cx="9889067" cy="954741"/>
          </a:xfrm>
          <a:prstGeom prst="rect">
            <a:avLst/>
          </a:prstGeom>
          <a:noFill/>
        </p:spPr>
        <p:txBody>
          <a:bodyPr anchor="ctr">
            <a:normAutofit/>
          </a:bodyPr>
          <a:lstStyle>
            <a:lvl1pPr algn="l">
              <a:lnSpc>
                <a:spcPts val="2500"/>
              </a:lnSpc>
              <a:defRPr sz="2800" b="1" baseline="0">
                <a:solidFill>
                  <a:schemeClr val="tx2"/>
                </a:solidFill>
                <a:latin typeface="Calibri" panose="020F0502020204030204" pitchFamily="34" charset="0"/>
                <a:cs typeface="Arial" pitchFamily="34" charset="0"/>
              </a:defRPr>
            </a:lvl1pPr>
          </a:lstStyle>
          <a:p>
            <a:r>
              <a:rPr lang="en-US" dirty="0"/>
              <a:t>Click to edit Master title style</a:t>
            </a:r>
          </a:p>
        </p:txBody>
      </p:sp>
      <p:sp>
        <p:nvSpPr>
          <p:cNvPr id="11" name="Slide Number Placeholder 4"/>
          <p:cNvSpPr txBox="1">
            <a:spLocks/>
          </p:cNvSpPr>
          <p:nvPr userDrawn="1"/>
        </p:nvSpPr>
        <p:spPr bwMode="auto">
          <a:xfrm>
            <a:off x="11850240" y="6611779"/>
            <a:ext cx="341760" cy="246221"/>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1">
                <a:solidFill>
                  <a:schemeClr val="tx1"/>
                </a:solidFill>
                <a:cs typeface="Arial" charset="0"/>
              </a:rPr>
              <a:pPr algn="r">
                <a:defRPr/>
              </a:pPr>
              <a:t>‹#›</a:t>
            </a:fld>
            <a:endParaRPr lang="en-US" sz="1000" b="1" dirty="0">
              <a:solidFill>
                <a:schemeClr val="tx1"/>
              </a:solidFill>
              <a:cs typeface="Arial" charset="0"/>
            </a:endParaRPr>
          </a:p>
        </p:txBody>
      </p:sp>
      <p:grpSp>
        <p:nvGrpSpPr>
          <p:cNvPr id="7" name="Group 6">
            <a:extLst>
              <a:ext uri="{FF2B5EF4-FFF2-40B4-BE49-F238E27FC236}">
                <a16:creationId xmlns="" xmlns:a16="http://schemas.microsoft.com/office/drawing/2014/main" id="{22245667-D2D5-4402-BBFE-50F91924052F}"/>
              </a:ext>
            </a:extLst>
          </p:cNvPr>
          <p:cNvGrpSpPr/>
          <p:nvPr userDrawn="1"/>
        </p:nvGrpSpPr>
        <p:grpSpPr>
          <a:xfrm>
            <a:off x="112542" y="5886060"/>
            <a:ext cx="12079458" cy="661181"/>
            <a:chOff x="1" y="4927210"/>
            <a:chExt cx="12079458" cy="661181"/>
          </a:xfrm>
        </p:grpSpPr>
        <p:sp>
          <p:nvSpPr>
            <p:cNvPr id="8" name="Rectangle 7">
              <a:extLst>
                <a:ext uri="{FF2B5EF4-FFF2-40B4-BE49-F238E27FC236}">
                  <a16:creationId xmlns="" xmlns:a16="http://schemas.microsoft.com/office/drawing/2014/main" id="{4B678A6B-CB60-49A9-BAC7-41A4B0019273}"/>
                </a:ext>
              </a:extLst>
            </p:cNvPr>
            <p:cNvSpPr/>
            <p:nvPr/>
          </p:nvSpPr>
          <p:spPr>
            <a:xfrm>
              <a:off x="1" y="5257801"/>
              <a:ext cx="11050012" cy="585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 xmlns:a16="http://schemas.microsoft.com/office/drawing/2014/main" id="{BF511F6A-32E9-44D9-8FD9-B78A569135E1}"/>
                </a:ext>
              </a:extLst>
            </p:cNvPr>
            <p:cNvSpPr/>
            <p:nvPr/>
          </p:nvSpPr>
          <p:spPr>
            <a:xfrm>
              <a:off x="1" y="5316304"/>
              <a:ext cx="11050012"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a:extLst>
                <a:ext uri="{FF2B5EF4-FFF2-40B4-BE49-F238E27FC236}">
                  <a16:creationId xmlns="" xmlns:a16="http://schemas.microsoft.com/office/drawing/2014/main" id="{67093B84-41BF-4E63-AC5A-B842708A11F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0013" y="4927210"/>
              <a:ext cx="1029446" cy="661181"/>
            </a:xfrm>
            <a:prstGeom prst="rect">
              <a:avLst/>
            </a:prstGeom>
          </p:spPr>
        </p:pic>
      </p:grpSp>
    </p:spTree>
    <p:extLst>
      <p:ext uri="{BB962C8B-B14F-4D97-AF65-F5344CB8AC3E}">
        <p14:creationId xmlns:p14="http://schemas.microsoft.com/office/powerpoint/2010/main" val="149199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ights and Implications 2">
    <p:spTree>
      <p:nvGrpSpPr>
        <p:cNvPr id="1" name=""/>
        <p:cNvGrpSpPr/>
        <p:nvPr/>
      </p:nvGrpSpPr>
      <p:grpSpPr>
        <a:xfrm>
          <a:off x="0" y="0"/>
          <a:ext cx="0" cy="0"/>
          <a:chOff x="0" y="0"/>
          <a:chExt cx="0" cy="0"/>
        </a:xfrm>
      </p:grpSpPr>
      <p:sp>
        <p:nvSpPr>
          <p:cNvPr id="7" name="Rectangle 6"/>
          <p:cNvSpPr/>
          <p:nvPr/>
        </p:nvSpPr>
        <p:spPr>
          <a:xfrm>
            <a:off x="2190751" y="2692401"/>
            <a:ext cx="781050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E" sz="4400" b="1" dirty="0">
                <a:solidFill>
                  <a:srgbClr val="595959"/>
                </a:solidFill>
                <a:latin typeface="Calibri" panose="020F0502020204030204" pitchFamily="34" charset="0"/>
                <a:cs typeface="Arial" charset="0"/>
              </a:rPr>
              <a:t>Insights and Implications</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2814591" y="3837110"/>
            <a:ext cx="1437110" cy="1437112"/>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4521882" y="3914633"/>
            <a:ext cx="1282062" cy="1282064"/>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6053401" y="4005264"/>
            <a:ext cx="1100800" cy="1100802"/>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7384324" y="4071513"/>
            <a:ext cx="968302" cy="968304"/>
          </a:xfrm>
          <a:prstGeom prst="rect">
            <a:avLst/>
          </a:prstGeom>
        </p:spPr>
      </p:pic>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78162" t="13052" r="4826" b="60461"/>
          <a:stretch/>
        </p:blipFill>
        <p:spPr>
          <a:xfrm>
            <a:off x="8565030" y="4149037"/>
            <a:ext cx="813254" cy="813256"/>
          </a:xfrm>
          <a:prstGeom prst="rect">
            <a:avLst/>
          </a:prstGeom>
        </p:spPr>
      </p:pic>
    </p:spTree>
    <p:extLst>
      <p:ext uri="{BB962C8B-B14F-4D97-AF65-F5344CB8AC3E}">
        <p14:creationId xmlns:p14="http://schemas.microsoft.com/office/powerpoint/2010/main" val="2509413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63548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90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hart" Target="../charts/chart1.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
        <p:nvSpPr>
          <p:cNvPr id="9" name="Text Box 6">
            <a:extLst>
              <a:ext uri="{FF2B5EF4-FFF2-40B4-BE49-F238E27FC236}">
                <a16:creationId xmlns="" xmlns:a16="http://schemas.microsoft.com/office/drawing/2014/main" id="{D61358B5-5447-4ACF-87A2-6DCBFE46653C}"/>
              </a:ext>
            </a:extLst>
          </p:cNvPr>
          <p:cNvSpPr txBox="1">
            <a:spLocks noChangeArrowheads="1"/>
          </p:cNvSpPr>
          <p:nvPr/>
        </p:nvSpPr>
        <p:spPr bwMode="auto">
          <a:xfrm>
            <a:off x="0" y="2654491"/>
            <a:ext cx="12192000" cy="1815882"/>
          </a:xfrm>
          <a:prstGeom prst="rect">
            <a:avLst/>
          </a:prstGeom>
          <a:solidFill>
            <a:schemeClr val="bg1">
              <a:lumMod val="85000"/>
              <a:alpha val="84000"/>
            </a:schemeClr>
          </a:solidFill>
          <a:ln w="9525">
            <a:noFill/>
            <a:miter lim="800000"/>
            <a:headEnd/>
            <a:tailEnd/>
          </a:ln>
        </p:spPr>
        <p:txBody>
          <a:bodyPr wrap="square">
            <a:spAutoFit/>
          </a:bodyPr>
          <a:lstStyle/>
          <a:p>
            <a:pPr algn="r">
              <a:defRPr/>
            </a:pPr>
            <a:r>
              <a:rPr lang="en-GB" sz="4800" dirty="0" smtClean="0">
                <a:solidFill>
                  <a:srgbClr val="A71931"/>
                </a:solidFill>
                <a:effectLst>
                  <a:outerShdw blurRad="38100" dist="38100" dir="2700000" algn="tl">
                    <a:srgbClr val="000000">
                      <a:alpha val="43137"/>
                    </a:srgbClr>
                  </a:outerShdw>
                </a:effectLst>
              </a:rPr>
              <a:t>Opinions after the Referendum</a:t>
            </a:r>
            <a:endParaRPr lang="en-GB" dirty="0">
              <a:solidFill>
                <a:srgbClr val="A71931"/>
              </a:solidFill>
              <a:effectLst>
                <a:outerShdw blurRad="38100" dist="38100" dir="2700000" algn="tl">
                  <a:srgbClr val="000000">
                    <a:alpha val="43137"/>
                  </a:srgbClr>
                </a:outerShdw>
              </a:effectLst>
            </a:endParaRPr>
          </a:p>
          <a:p>
            <a:pPr algn="r">
              <a:defRPr/>
            </a:pPr>
            <a:r>
              <a:rPr lang="en-GB" sz="3200" dirty="0" smtClean="0">
                <a:solidFill>
                  <a:schemeClr val="bg1"/>
                </a:solidFill>
                <a:effectLst>
                  <a:outerShdw blurRad="38100" dist="38100" dir="2700000" algn="tl">
                    <a:srgbClr val="000000">
                      <a:alpha val="43137"/>
                    </a:srgbClr>
                  </a:outerShdw>
                </a:effectLst>
              </a:rPr>
              <a:t>Amárach Survey Findings</a:t>
            </a:r>
            <a:endParaRPr lang="en-GB" sz="3200" dirty="0">
              <a:solidFill>
                <a:schemeClr val="bg1"/>
              </a:solidFill>
              <a:effectLst>
                <a:outerShdw blurRad="38100" dist="38100" dir="2700000" algn="tl">
                  <a:srgbClr val="000000">
                    <a:alpha val="43137"/>
                  </a:srgbClr>
                </a:outerShdw>
              </a:effectLst>
            </a:endParaRPr>
          </a:p>
          <a:p>
            <a:pPr algn="r">
              <a:defRPr/>
            </a:pPr>
            <a:r>
              <a:rPr lang="en-GB" sz="3200" dirty="0">
                <a:solidFill>
                  <a:schemeClr val="bg1"/>
                </a:solidFill>
                <a:effectLst>
                  <a:outerShdw blurRad="38100" dist="38100" dir="2700000" algn="tl">
                    <a:srgbClr val="000000">
                      <a:alpha val="43137"/>
                    </a:srgbClr>
                  </a:outerShdw>
                </a:effectLst>
              </a:rPr>
              <a:t>October </a:t>
            </a:r>
            <a:r>
              <a:rPr lang="en-GB" sz="3200" dirty="0" smtClean="0">
                <a:solidFill>
                  <a:schemeClr val="bg1"/>
                </a:solidFill>
                <a:effectLst>
                  <a:outerShdw blurRad="38100" dist="38100" dir="2700000" algn="tl">
                    <a:srgbClr val="000000">
                      <a:alpha val="43137"/>
                    </a:srgbClr>
                  </a:outerShdw>
                </a:effectLst>
              </a:rPr>
              <a:t>2018</a:t>
            </a:r>
            <a:endParaRPr lang="en-GB" sz="3200"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695" y="0"/>
            <a:ext cx="1860305" cy="1194816"/>
          </a:xfrm>
          <a:prstGeom prst="rect">
            <a:avLst/>
          </a:prstGeom>
        </p:spPr>
      </p:pic>
    </p:spTree>
    <p:extLst>
      <p:ext uri="{BB962C8B-B14F-4D97-AF65-F5344CB8AC3E}">
        <p14:creationId xmlns:p14="http://schemas.microsoft.com/office/powerpoint/2010/main" val="36507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6"/>
          <p:cNvSpPr txBox="1">
            <a:spLocks noChangeArrowheads="1"/>
          </p:cNvSpPr>
          <p:nvPr/>
        </p:nvSpPr>
        <p:spPr bwMode="auto">
          <a:xfrm>
            <a:off x="4944533" y="1164309"/>
            <a:ext cx="6558583" cy="3970318"/>
          </a:xfrm>
          <a:prstGeom prst="rect">
            <a:avLst/>
          </a:prstGeom>
          <a:noFill/>
          <a:ln w="9525">
            <a:noFill/>
            <a:miter lim="800000"/>
            <a:headEnd/>
            <a:tailEnd/>
          </a:ln>
        </p:spPr>
        <p:txBody>
          <a:bodyPr wrap="square">
            <a:spAutoFit/>
          </a:bodyPr>
          <a:lstStyle/>
          <a:p>
            <a:pPr marL="266700" indent="-266700">
              <a:buBlip>
                <a:blip r:embed="rId3"/>
              </a:buBlip>
            </a:pPr>
            <a:r>
              <a:rPr lang="en-IE" dirty="0"/>
              <a:t>The questions analysed in this report were included in Amárach’s monthly online omnibus poll of 1,000 adults aged </a:t>
            </a:r>
            <a:r>
              <a:rPr lang="en-IE" dirty="0" smtClean="0"/>
              <a:t>18 </a:t>
            </a:r>
            <a:r>
              <a:rPr lang="en-IE" dirty="0"/>
              <a:t>and over. </a:t>
            </a:r>
          </a:p>
          <a:p>
            <a:pPr marL="266700" indent="-266700">
              <a:buBlip>
                <a:blip r:embed="rId3"/>
              </a:buBlip>
            </a:pPr>
            <a:endParaRPr lang="en-IE" dirty="0"/>
          </a:p>
          <a:p>
            <a:pPr marL="266700" indent="-266700">
              <a:buBlip>
                <a:blip r:embed="rId3"/>
              </a:buBlip>
            </a:pPr>
            <a:r>
              <a:rPr lang="en-IE" dirty="0"/>
              <a:t>The research reported here is based on findings from omnibus fieldwork was conducted in </a:t>
            </a:r>
            <a:r>
              <a:rPr lang="en-IE" dirty="0" smtClean="0"/>
              <a:t>August 2018.</a:t>
            </a:r>
            <a:endParaRPr lang="en-IE" dirty="0"/>
          </a:p>
          <a:p>
            <a:pPr marL="266700" indent="-266700">
              <a:buBlip>
                <a:blip r:embed="rId3"/>
              </a:buBlip>
            </a:pPr>
            <a:endParaRPr lang="en-IE" dirty="0"/>
          </a:p>
          <a:p>
            <a:pPr marL="266700" indent="-266700">
              <a:buBlip>
                <a:blip r:embed="rId3"/>
              </a:buBlip>
            </a:pPr>
            <a:r>
              <a:rPr lang="ga-IE" dirty="0" smtClean="0"/>
              <a:t>W</a:t>
            </a:r>
            <a:r>
              <a:rPr lang="en-IE" dirty="0"/>
              <a:t>eighting was applied to make them representative of the total adult population in Ireland, in accordance with standard sampling practice</a:t>
            </a:r>
            <a:r>
              <a:rPr lang="en-IE" dirty="0" smtClean="0"/>
              <a:t>.</a:t>
            </a:r>
          </a:p>
          <a:p>
            <a:pPr marL="266700" indent="-266700">
              <a:buBlip>
                <a:blip r:embed="rId3"/>
              </a:buBlip>
            </a:pPr>
            <a:endParaRPr lang="en-IE" dirty="0"/>
          </a:p>
          <a:p>
            <a:pPr marL="266700" indent="-266700">
              <a:buBlip>
                <a:blip r:embed="rId3"/>
              </a:buBlip>
            </a:pPr>
            <a:r>
              <a:rPr lang="en-IE" dirty="0" smtClean="0"/>
              <a:t>The survey took place after the referendum to repeal the 8</a:t>
            </a:r>
            <a:r>
              <a:rPr lang="en-IE" baseline="30000" dirty="0" smtClean="0"/>
              <a:t>th</a:t>
            </a:r>
            <a:r>
              <a:rPr lang="en-IE" dirty="0" smtClean="0"/>
              <a:t> Amendment and focused on the issue of conscience for medical professionals among other issues.</a:t>
            </a:r>
            <a:endParaRPr lang="en-US" dirty="0"/>
          </a:p>
        </p:txBody>
      </p:sp>
      <p:pic>
        <p:nvPicPr>
          <p:cNvPr id="8" name="Picture 7"/>
          <p:cNvPicPr>
            <a:picLocks noChangeAspect="1"/>
          </p:cNvPicPr>
          <p:nvPr/>
        </p:nvPicPr>
        <p:blipFill>
          <a:blip r:embed="rId4"/>
          <a:stretch>
            <a:fillRect/>
          </a:stretch>
        </p:blipFill>
        <p:spPr>
          <a:xfrm flipH="1">
            <a:off x="375696" y="1164309"/>
            <a:ext cx="3750533" cy="3612353"/>
          </a:xfrm>
          <a:prstGeom prst="rect">
            <a:avLst/>
          </a:prstGeom>
        </p:spPr>
      </p:pic>
      <p:sp>
        <p:nvSpPr>
          <p:cNvPr id="7" name="Title 1">
            <a:extLst>
              <a:ext uri="{FF2B5EF4-FFF2-40B4-BE49-F238E27FC236}">
                <a16:creationId xmlns="" xmlns:a16="http://schemas.microsoft.com/office/drawing/2014/main" id="{6E113260-4011-49C3-A746-52D8C1140B92}"/>
              </a:ext>
            </a:extLst>
          </p:cNvPr>
          <p:cNvSpPr>
            <a:spLocks noGrp="1"/>
          </p:cNvSpPr>
          <p:nvPr>
            <p:ph type="title"/>
          </p:nvPr>
        </p:nvSpPr>
        <p:spPr>
          <a:xfrm>
            <a:off x="0" y="1"/>
            <a:ext cx="9889067" cy="954741"/>
          </a:xfrm>
        </p:spPr>
        <p:txBody>
          <a:bodyPr/>
          <a:lstStyle/>
          <a:p>
            <a:r>
              <a:rPr lang="en-IE" dirty="0" smtClean="0"/>
              <a:t>Survey Methodology</a:t>
            </a:r>
            <a:endParaRPr lang="en-IE" dirty="0"/>
          </a:p>
        </p:txBody>
      </p:sp>
    </p:spTree>
    <p:extLst>
      <p:ext uri="{BB962C8B-B14F-4D97-AF65-F5344CB8AC3E}">
        <p14:creationId xmlns:p14="http://schemas.microsoft.com/office/powerpoint/2010/main" val="39102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13260-4011-49C3-A746-52D8C1140B92}"/>
              </a:ext>
            </a:extLst>
          </p:cNvPr>
          <p:cNvSpPr>
            <a:spLocks noGrp="1"/>
          </p:cNvSpPr>
          <p:nvPr>
            <p:ph type="title"/>
          </p:nvPr>
        </p:nvSpPr>
        <p:spPr/>
        <p:txBody>
          <a:bodyPr/>
          <a:lstStyle/>
          <a:p>
            <a:r>
              <a:rPr lang="en-IE" dirty="0" smtClean="0"/>
              <a:t>Sample Profile: 1,000 Adults 18+</a:t>
            </a:r>
            <a:endParaRPr lang="en-IE" dirty="0"/>
          </a:p>
        </p:txBody>
      </p:sp>
      <p:graphicFrame>
        <p:nvGraphicFramePr>
          <p:cNvPr id="3" name="Object 15">
            <a:extLst>
              <a:ext uri="{FF2B5EF4-FFF2-40B4-BE49-F238E27FC236}">
                <a16:creationId xmlns="" xmlns:a16="http://schemas.microsoft.com/office/drawing/2014/main" id="{825D0D1B-76DF-4B70-A04C-EFEEEAE980A4}"/>
              </a:ext>
            </a:extLst>
          </p:cNvPr>
          <p:cNvGraphicFramePr>
            <a:graphicFrameLocks noChangeAspect="1"/>
          </p:cNvGraphicFramePr>
          <p:nvPr>
            <p:extLst>
              <p:ext uri="{D42A27DB-BD31-4B8C-83A1-F6EECF244321}">
                <p14:modId xmlns:p14="http://schemas.microsoft.com/office/powerpoint/2010/main" val="2795698186"/>
              </p:ext>
            </p:extLst>
          </p:nvPr>
        </p:nvGraphicFramePr>
        <p:xfrm>
          <a:off x="6076205" y="1601094"/>
          <a:ext cx="2320566" cy="3191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 xmlns:a16="http://schemas.microsoft.com/office/drawing/2014/main" id="{FF11C963-36FF-4BA8-867B-9FC02BDCF22E}"/>
              </a:ext>
            </a:extLst>
          </p:cNvPr>
          <p:cNvGraphicFramePr>
            <a:graphicFrameLocks noGrp="1"/>
          </p:cNvGraphicFramePr>
          <p:nvPr>
            <p:extLst/>
          </p:nvPr>
        </p:nvGraphicFramePr>
        <p:xfrm>
          <a:off x="5521718" y="1745938"/>
          <a:ext cx="1567675" cy="2035175"/>
        </p:xfrm>
        <a:graphic>
          <a:graphicData uri="http://schemas.openxmlformats.org/drawingml/2006/table">
            <a:tbl>
              <a:tblPr firstRow="1" bandRow="1">
                <a:tableStyleId>{5C22544A-7EE6-4342-B048-85BDC9FD1C3A}</a:tableStyleId>
              </a:tblPr>
              <a:tblGrid>
                <a:gridCol w="1567675">
                  <a:extLst>
                    <a:ext uri="{9D8B030D-6E8A-4147-A177-3AD203B41FA5}">
                      <a16:colId xmlns="" xmlns:a16="http://schemas.microsoft.com/office/drawing/2014/main" val="20000"/>
                    </a:ext>
                  </a:extLst>
                </a:gridCol>
              </a:tblGrid>
              <a:tr h="407035">
                <a:tc>
                  <a:txBody>
                    <a:bodyPr/>
                    <a:lstStyle/>
                    <a:p>
                      <a:r>
                        <a:rPr lang="en-IE" sz="1600" b="0" i="0" dirty="0">
                          <a:solidFill>
                            <a:schemeClr val="tx1"/>
                          </a:solidFill>
                          <a:latin typeface="Calibri" panose="020F0502020204030204" pitchFamily="34" charset="0"/>
                        </a:rPr>
                        <a:t>18-24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07035">
                <a:tc>
                  <a:txBody>
                    <a:bodyPr/>
                    <a:lstStyle/>
                    <a:p>
                      <a:r>
                        <a:rPr lang="en-IE" sz="1600" b="0" i="0" dirty="0">
                          <a:solidFill>
                            <a:schemeClr val="tx1"/>
                          </a:solidFill>
                          <a:latin typeface="Calibri" panose="020F0502020204030204" pitchFamily="34" charset="0"/>
                        </a:rPr>
                        <a:t>25-34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07035">
                <a:tc>
                  <a:txBody>
                    <a:bodyPr/>
                    <a:lstStyle/>
                    <a:p>
                      <a:r>
                        <a:rPr lang="en-IE" sz="1600" b="0" i="0" dirty="0">
                          <a:solidFill>
                            <a:schemeClr val="tx1"/>
                          </a:solidFill>
                          <a:latin typeface="Calibri" panose="020F0502020204030204" pitchFamily="34" charset="0"/>
                        </a:rPr>
                        <a:t>35-44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07035">
                <a:tc>
                  <a:txBody>
                    <a:bodyPr/>
                    <a:lstStyle/>
                    <a:p>
                      <a:r>
                        <a:rPr lang="en-IE" sz="1600" b="0" i="0" dirty="0">
                          <a:solidFill>
                            <a:schemeClr val="tx1"/>
                          </a:solidFill>
                          <a:latin typeface="Calibri" panose="020F0502020204030204" pitchFamily="34" charset="0"/>
                        </a:rPr>
                        <a:t>45-54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07035">
                <a:tc>
                  <a:txBody>
                    <a:bodyPr/>
                    <a:lstStyle/>
                    <a:p>
                      <a:r>
                        <a:rPr lang="en-IE" sz="1600" b="0" i="0" dirty="0">
                          <a:solidFill>
                            <a:schemeClr val="tx1"/>
                          </a:solidFill>
                          <a:latin typeface="Calibri" panose="020F0502020204030204" pitchFamily="34" charset="0"/>
                        </a:rPr>
                        <a:t>55+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5" name="Rectangle 4">
            <a:extLst>
              <a:ext uri="{FF2B5EF4-FFF2-40B4-BE49-F238E27FC236}">
                <a16:creationId xmlns="" xmlns:a16="http://schemas.microsoft.com/office/drawing/2014/main" id="{84761592-E095-41DF-B9A5-177C20470D39}"/>
              </a:ext>
            </a:extLst>
          </p:cNvPr>
          <p:cNvSpPr/>
          <p:nvPr/>
        </p:nvSpPr>
        <p:spPr>
          <a:xfrm>
            <a:off x="4191368" y="5043386"/>
            <a:ext cx="1427089" cy="704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6" name="Rectangle 5">
            <a:extLst>
              <a:ext uri="{FF2B5EF4-FFF2-40B4-BE49-F238E27FC236}">
                <a16:creationId xmlns="" xmlns:a16="http://schemas.microsoft.com/office/drawing/2014/main" id="{FE982D4C-5C0A-4CE4-805F-270242EAE022}"/>
              </a:ext>
            </a:extLst>
          </p:cNvPr>
          <p:cNvSpPr/>
          <p:nvPr/>
        </p:nvSpPr>
        <p:spPr>
          <a:xfrm>
            <a:off x="942502" y="5025169"/>
            <a:ext cx="1181331" cy="704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Freeform: Shape 6">
            <a:extLst>
              <a:ext uri="{FF2B5EF4-FFF2-40B4-BE49-F238E27FC236}">
                <a16:creationId xmlns="" xmlns:a16="http://schemas.microsoft.com/office/drawing/2014/main" id="{57A23057-27B0-4F9F-8263-F6D45B7ABD8A}"/>
              </a:ext>
            </a:extLst>
          </p:cNvPr>
          <p:cNvSpPr/>
          <p:nvPr/>
        </p:nvSpPr>
        <p:spPr>
          <a:xfrm>
            <a:off x="4135756" y="5021699"/>
            <a:ext cx="2670629" cy="725715"/>
          </a:xfrm>
          <a:custGeom>
            <a:avLst/>
            <a:gdLst>
              <a:gd name="connsiteX0" fmla="*/ 5068394 w 5631543"/>
              <a:gd name="connsiteY0" fmla="*/ 438948 h 1262743"/>
              <a:gd name="connsiteX1" fmla="*/ 5067877 w 5631543"/>
              <a:gd name="connsiteY1" fmla="*/ 439028 h 1262743"/>
              <a:gd name="connsiteX2" fmla="*/ 5067362 w 5631543"/>
              <a:gd name="connsiteY2" fmla="*/ 438949 h 1262743"/>
              <a:gd name="connsiteX3" fmla="*/ 5023934 w 5631543"/>
              <a:gd name="connsiteY3" fmla="*/ 471919 h 1262743"/>
              <a:gd name="connsiteX4" fmla="*/ 5023934 w 5631543"/>
              <a:gd name="connsiteY4" fmla="*/ 472702 h 1262743"/>
              <a:gd name="connsiteX5" fmla="*/ 5023934 w 5631543"/>
              <a:gd name="connsiteY5" fmla="*/ 472703 h 1262743"/>
              <a:gd name="connsiteX6" fmla="*/ 5023934 w 5631543"/>
              <a:gd name="connsiteY6" fmla="*/ 682600 h 1262743"/>
              <a:gd name="connsiteX7" fmla="*/ 5067362 w 5631543"/>
              <a:gd name="connsiteY7" fmla="*/ 715571 h 1262743"/>
              <a:gd name="connsiteX8" fmla="*/ 5110789 w 5631543"/>
              <a:gd name="connsiteY8" fmla="*/ 682600 h 1262743"/>
              <a:gd name="connsiteX9" fmla="*/ 5110789 w 5631543"/>
              <a:gd name="connsiteY9" fmla="*/ 506456 h 1262743"/>
              <a:gd name="connsiteX10" fmla="*/ 5128040 w 5631543"/>
              <a:gd name="connsiteY10" fmla="*/ 506456 h 1262743"/>
              <a:gd name="connsiteX11" fmla="*/ 5128040 w 5631543"/>
              <a:gd name="connsiteY11" fmla="*/ 762907 h 1262743"/>
              <a:gd name="connsiteX12" fmla="*/ 5126597 w 5631543"/>
              <a:gd name="connsiteY12" fmla="*/ 768337 h 1262743"/>
              <a:gd name="connsiteX13" fmla="*/ 5126596 w 5631543"/>
              <a:gd name="connsiteY13" fmla="*/ 975788 h 1262743"/>
              <a:gd name="connsiteX14" fmla="*/ 5172151 w 5631543"/>
              <a:gd name="connsiteY14" fmla="*/ 1010373 h 1262743"/>
              <a:gd name="connsiteX15" fmla="*/ 5217705 w 5631543"/>
              <a:gd name="connsiteY15" fmla="*/ 975788 h 1262743"/>
              <a:gd name="connsiteX16" fmla="*/ 5217705 w 5631543"/>
              <a:gd name="connsiteY16" fmla="*/ 785360 h 1262743"/>
              <a:gd name="connsiteX17" fmla="*/ 5264025 w 5631543"/>
              <a:gd name="connsiteY17" fmla="*/ 785360 h 1262743"/>
              <a:gd name="connsiteX18" fmla="*/ 5264025 w 5631543"/>
              <a:gd name="connsiteY18" fmla="*/ 975788 h 1262743"/>
              <a:gd name="connsiteX19" fmla="*/ 5309579 w 5631543"/>
              <a:gd name="connsiteY19" fmla="*/ 1010373 h 1262743"/>
              <a:gd name="connsiteX20" fmla="*/ 5355133 w 5631543"/>
              <a:gd name="connsiteY20" fmla="*/ 975788 h 1262743"/>
              <a:gd name="connsiteX21" fmla="*/ 5355133 w 5631543"/>
              <a:gd name="connsiteY21" fmla="*/ 785360 h 1262743"/>
              <a:gd name="connsiteX22" fmla="*/ 5355258 w 5631543"/>
              <a:gd name="connsiteY22" fmla="*/ 785360 h 1262743"/>
              <a:gd name="connsiteX23" fmla="*/ 5355258 w 5631543"/>
              <a:gd name="connsiteY23" fmla="*/ 506456 h 1262743"/>
              <a:gd name="connsiteX24" fmla="*/ 5372509 w 5631543"/>
              <a:gd name="connsiteY24" fmla="*/ 506456 h 1262743"/>
              <a:gd name="connsiteX25" fmla="*/ 5372509 w 5631543"/>
              <a:gd name="connsiteY25" fmla="*/ 682600 h 1262743"/>
              <a:gd name="connsiteX26" fmla="*/ 5415937 w 5631543"/>
              <a:gd name="connsiteY26" fmla="*/ 715570 h 1262743"/>
              <a:gd name="connsiteX27" fmla="*/ 5459364 w 5631543"/>
              <a:gd name="connsiteY27" fmla="*/ 682600 h 1262743"/>
              <a:gd name="connsiteX28" fmla="*/ 5459364 w 5631543"/>
              <a:gd name="connsiteY28" fmla="*/ 472702 h 1262743"/>
              <a:gd name="connsiteX29" fmla="*/ 5459364 w 5631543"/>
              <a:gd name="connsiteY29" fmla="*/ 471919 h 1262743"/>
              <a:gd name="connsiteX30" fmla="*/ 5415937 w 5631543"/>
              <a:gd name="connsiteY30" fmla="*/ 438949 h 1262743"/>
              <a:gd name="connsiteX31" fmla="*/ 5415421 w 5631543"/>
              <a:gd name="connsiteY31" fmla="*/ 439028 h 1262743"/>
              <a:gd name="connsiteX32" fmla="*/ 5414905 w 5631543"/>
              <a:gd name="connsiteY32" fmla="*/ 438948 h 1262743"/>
              <a:gd name="connsiteX33" fmla="*/ 4529308 w 5631543"/>
              <a:gd name="connsiteY33" fmla="*/ 438948 h 1262743"/>
              <a:gd name="connsiteX34" fmla="*/ 4528792 w 5631543"/>
              <a:gd name="connsiteY34" fmla="*/ 439028 h 1262743"/>
              <a:gd name="connsiteX35" fmla="*/ 4528276 w 5631543"/>
              <a:gd name="connsiteY35" fmla="*/ 438949 h 1262743"/>
              <a:gd name="connsiteX36" fmla="*/ 4484849 w 5631543"/>
              <a:gd name="connsiteY36" fmla="*/ 471919 h 1262743"/>
              <a:gd name="connsiteX37" fmla="*/ 4484849 w 5631543"/>
              <a:gd name="connsiteY37" fmla="*/ 472702 h 1262743"/>
              <a:gd name="connsiteX38" fmla="*/ 4484849 w 5631543"/>
              <a:gd name="connsiteY38" fmla="*/ 472703 h 1262743"/>
              <a:gd name="connsiteX39" fmla="*/ 4484849 w 5631543"/>
              <a:gd name="connsiteY39" fmla="*/ 682600 h 1262743"/>
              <a:gd name="connsiteX40" fmla="*/ 4528276 w 5631543"/>
              <a:gd name="connsiteY40" fmla="*/ 715571 h 1262743"/>
              <a:gd name="connsiteX41" fmla="*/ 4571704 w 5631543"/>
              <a:gd name="connsiteY41" fmla="*/ 682600 h 1262743"/>
              <a:gd name="connsiteX42" fmla="*/ 4571704 w 5631543"/>
              <a:gd name="connsiteY42" fmla="*/ 506456 h 1262743"/>
              <a:gd name="connsiteX43" fmla="*/ 4588955 w 5631543"/>
              <a:gd name="connsiteY43" fmla="*/ 506456 h 1262743"/>
              <a:gd name="connsiteX44" fmla="*/ 4588955 w 5631543"/>
              <a:gd name="connsiteY44" fmla="*/ 762907 h 1262743"/>
              <a:gd name="connsiteX45" fmla="*/ 4587511 w 5631543"/>
              <a:gd name="connsiteY45" fmla="*/ 768337 h 1262743"/>
              <a:gd name="connsiteX46" fmla="*/ 4587511 w 5631543"/>
              <a:gd name="connsiteY46" fmla="*/ 975788 h 1262743"/>
              <a:gd name="connsiteX47" fmla="*/ 4633065 w 5631543"/>
              <a:gd name="connsiteY47" fmla="*/ 1010373 h 1262743"/>
              <a:gd name="connsiteX48" fmla="*/ 4678620 w 5631543"/>
              <a:gd name="connsiteY48" fmla="*/ 975788 h 1262743"/>
              <a:gd name="connsiteX49" fmla="*/ 4678620 w 5631543"/>
              <a:gd name="connsiteY49" fmla="*/ 785360 h 1262743"/>
              <a:gd name="connsiteX50" fmla="*/ 4724939 w 5631543"/>
              <a:gd name="connsiteY50" fmla="*/ 785360 h 1262743"/>
              <a:gd name="connsiteX51" fmla="*/ 4724939 w 5631543"/>
              <a:gd name="connsiteY51" fmla="*/ 975788 h 1262743"/>
              <a:gd name="connsiteX52" fmla="*/ 4770494 w 5631543"/>
              <a:gd name="connsiteY52" fmla="*/ 1010373 h 1262743"/>
              <a:gd name="connsiteX53" fmla="*/ 4816048 w 5631543"/>
              <a:gd name="connsiteY53" fmla="*/ 975788 h 1262743"/>
              <a:gd name="connsiteX54" fmla="*/ 4816048 w 5631543"/>
              <a:gd name="connsiteY54" fmla="*/ 785360 h 1262743"/>
              <a:gd name="connsiteX55" fmla="*/ 4816173 w 5631543"/>
              <a:gd name="connsiteY55" fmla="*/ 785360 h 1262743"/>
              <a:gd name="connsiteX56" fmla="*/ 4816173 w 5631543"/>
              <a:gd name="connsiteY56" fmla="*/ 506456 h 1262743"/>
              <a:gd name="connsiteX57" fmla="*/ 4833424 w 5631543"/>
              <a:gd name="connsiteY57" fmla="*/ 506456 h 1262743"/>
              <a:gd name="connsiteX58" fmla="*/ 4833424 w 5631543"/>
              <a:gd name="connsiteY58" fmla="*/ 682600 h 1262743"/>
              <a:gd name="connsiteX59" fmla="*/ 4876851 w 5631543"/>
              <a:gd name="connsiteY59" fmla="*/ 715570 h 1262743"/>
              <a:gd name="connsiteX60" fmla="*/ 4920279 w 5631543"/>
              <a:gd name="connsiteY60" fmla="*/ 682600 h 1262743"/>
              <a:gd name="connsiteX61" fmla="*/ 4920279 w 5631543"/>
              <a:gd name="connsiteY61" fmla="*/ 472702 h 1262743"/>
              <a:gd name="connsiteX62" fmla="*/ 4920279 w 5631543"/>
              <a:gd name="connsiteY62" fmla="*/ 471919 h 1262743"/>
              <a:gd name="connsiteX63" fmla="*/ 4876851 w 5631543"/>
              <a:gd name="connsiteY63" fmla="*/ 438949 h 1262743"/>
              <a:gd name="connsiteX64" fmla="*/ 4876336 w 5631543"/>
              <a:gd name="connsiteY64" fmla="*/ 439028 h 1262743"/>
              <a:gd name="connsiteX65" fmla="*/ 4875819 w 5631543"/>
              <a:gd name="connsiteY65" fmla="*/ 438948 h 1262743"/>
              <a:gd name="connsiteX66" fmla="*/ 3990224 w 5631543"/>
              <a:gd name="connsiteY66" fmla="*/ 438948 h 1262743"/>
              <a:gd name="connsiteX67" fmla="*/ 3989708 w 5631543"/>
              <a:gd name="connsiteY67" fmla="*/ 439028 h 1262743"/>
              <a:gd name="connsiteX68" fmla="*/ 3989192 w 5631543"/>
              <a:gd name="connsiteY68" fmla="*/ 438949 h 1262743"/>
              <a:gd name="connsiteX69" fmla="*/ 3945765 w 5631543"/>
              <a:gd name="connsiteY69" fmla="*/ 471919 h 1262743"/>
              <a:gd name="connsiteX70" fmla="*/ 3945765 w 5631543"/>
              <a:gd name="connsiteY70" fmla="*/ 472702 h 1262743"/>
              <a:gd name="connsiteX71" fmla="*/ 3945765 w 5631543"/>
              <a:gd name="connsiteY71" fmla="*/ 472703 h 1262743"/>
              <a:gd name="connsiteX72" fmla="*/ 3945765 w 5631543"/>
              <a:gd name="connsiteY72" fmla="*/ 682600 h 1262743"/>
              <a:gd name="connsiteX73" fmla="*/ 3989192 w 5631543"/>
              <a:gd name="connsiteY73" fmla="*/ 715571 h 1262743"/>
              <a:gd name="connsiteX74" fmla="*/ 4032620 w 5631543"/>
              <a:gd name="connsiteY74" fmla="*/ 682600 h 1262743"/>
              <a:gd name="connsiteX75" fmla="*/ 4032620 w 5631543"/>
              <a:gd name="connsiteY75" fmla="*/ 506456 h 1262743"/>
              <a:gd name="connsiteX76" fmla="*/ 4049871 w 5631543"/>
              <a:gd name="connsiteY76" fmla="*/ 506456 h 1262743"/>
              <a:gd name="connsiteX77" fmla="*/ 4049871 w 5631543"/>
              <a:gd name="connsiteY77" fmla="*/ 762907 h 1262743"/>
              <a:gd name="connsiteX78" fmla="*/ 4048427 w 5631543"/>
              <a:gd name="connsiteY78" fmla="*/ 768337 h 1262743"/>
              <a:gd name="connsiteX79" fmla="*/ 4048427 w 5631543"/>
              <a:gd name="connsiteY79" fmla="*/ 975788 h 1262743"/>
              <a:gd name="connsiteX80" fmla="*/ 4093981 w 5631543"/>
              <a:gd name="connsiteY80" fmla="*/ 1010373 h 1262743"/>
              <a:gd name="connsiteX81" fmla="*/ 4139536 w 5631543"/>
              <a:gd name="connsiteY81" fmla="*/ 975788 h 1262743"/>
              <a:gd name="connsiteX82" fmla="*/ 4139536 w 5631543"/>
              <a:gd name="connsiteY82" fmla="*/ 785360 h 1262743"/>
              <a:gd name="connsiteX83" fmla="*/ 4185855 w 5631543"/>
              <a:gd name="connsiteY83" fmla="*/ 785360 h 1262743"/>
              <a:gd name="connsiteX84" fmla="*/ 4185855 w 5631543"/>
              <a:gd name="connsiteY84" fmla="*/ 975788 h 1262743"/>
              <a:gd name="connsiteX85" fmla="*/ 4231410 w 5631543"/>
              <a:gd name="connsiteY85" fmla="*/ 1010373 h 1262743"/>
              <a:gd name="connsiteX86" fmla="*/ 4276964 w 5631543"/>
              <a:gd name="connsiteY86" fmla="*/ 975788 h 1262743"/>
              <a:gd name="connsiteX87" fmla="*/ 4276964 w 5631543"/>
              <a:gd name="connsiteY87" fmla="*/ 785360 h 1262743"/>
              <a:gd name="connsiteX88" fmla="*/ 4277089 w 5631543"/>
              <a:gd name="connsiteY88" fmla="*/ 785360 h 1262743"/>
              <a:gd name="connsiteX89" fmla="*/ 4277089 w 5631543"/>
              <a:gd name="connsiteY89" fmla="*/ 506456 h 1262743"/>
              <a:gd name="connsiteX90" fmla="*/ 4294340 w 5631543"/>
              <a:gd name="connsiteY90" fmla="*/ 506456 h 1262743"/>
              <a:gd name="connsiteX91" fmla="*/ 4294340 w 5631543"/>
              <a:gd name="connsiteY91" fmla="*/ 682600 h 1262743"/>
              <a:gd name="connsiteX92" fmla="*/ 4337767 w 5631543"/>
              <a:gd name="connsiteY92" fmla="*/ 715570 h 1262743"/>
              <a:gd name="connsiteX93" fmla="*/ 4381195 w 5631543"/>
              <a:gd name="connsiteY93" fmla="*/ 682600 h 1262743"/>
              <a:gd name="connsiteX94" fmla="*/ 4381195 w 5631543"/>
              <a:gd name="connsiteY94" fmla="*/ 472702 h 1262743"/>
              <a:gd name="connsiteX95" fmla="*/ 4381195 w 5631543"/>
              <a:gd name="connsiteY95" fmla="*/ 471919 h 1262743"/>
              <a:gd name="connsiteX96" fmla="*/ 4337767 w 5631543"/>
              <a:gd name="connsiteY96" fmla="*/ 438949 h 1262743"/>
              <a:gd name="connsiteX97" fmla="*/ 4337252 w 5631543"/>
              <a:gd name="connsiteY97" fmla="*/ 439028 h 1262743"/>
              <a:gd name="connsiteX98" fmla="*/ 4336735 w 5631543"/>
              <a:gd name="connsiteY98" fmla="*/ 438948 h 1262743"/>
              <a:gd name="connsiteX99" fmla="*/ 3451140 w 5631543"/>
              <a:gd name="connsiteY99" fmla="*/ 438948 h 1262743"/>
              <a:gd name="connsiteX100" fmla="*/ 3450624 w 5631543"/>
              <a:gd name="connsiteY100" fmla="*/ 439028 h 1262743"/>
              <a:gd name="connsiteX101" fmla="*/ 3450108 w 5631543"/>
              <a:gd name="connsiteY101" fmla="*/ 438949 h 1262743"/>
              <a:gd name="connsiteX102" fmla="*/ 3406681 w 5631543"/>
              <a:gd name="connsiteY102" fmla="*/ 471919 h 1262743"/>
              <a:gd name="connsiteX103" fmla="*/ 3406681 w 5631543"/>
              <a:gd name="connsiteY103" fmla="*/ 472702 h 1262743"/>
              <a:gd name="connsiteX104" fmla="*/ 3406681 w 5631543"/>
              <a:gd name="connsiteY104" fmla="*/ 472703 h 1262743"/>
              <a:gd name="connsiteX105" fmla="*/ 3406681 w 5631543"/>
              <a:gd name="connsiteY105" fmla="*/ 682600 h 1262743"/>
              <a:gd name="connsiteX106" fmla="*/ 3450108 w 5631543"/>
              <a:gd name="connsiteY106" fmla="*/ 715571 h 1262743"/>
              <a:gd name="connsiteX107" fmla="*/ 3493536 w 5631543"/>
              <a:gd name="connsiteY107" fmla="*/ 682600 h 1262743"/>
              <a:gd name="connsiteX108" fmla="*/ 3493536 w 5631543"/>
              <a:gd name="connsiteY108" fmla="*/ 506456 h 1262743"/>
              <a:gd name="connsiteX109" fmla="*/ 3510787 w 5631543"/>
              <a:gd name="connsiteY109" fmla="*/ 506456 h 1262743"/>
              <a:gd name="connsiteX110" fmla="*/ 3510787 w 5631543"/>
              <a:gd name="connsiteY110" fmla="*/ 762907 h 1262743"/>
              <a:gd name="connsiteX111" fmla="*/ 3509343 w 5631543"/>
              <a:gd name="connsiteY111" fmla="*/ 768337 h 1262743"/>
              <a:gd name="connsiteX112" fmla="*/ 3509343 w 5631543"/>
              <a:gd name="connsiteY112" fmla="*/ 975788 h 1262743"/>
              <a:gd name="connsiteX113" fmla="*/ 3554897 w 5631543"/>
              <a:gd name="connsiteY113" fmla="*/ 1010373 h 1262743"/>
              <a:gd name="connsiteX114" fmla="*/ 3600452 w 5631543"/>
              <a:gd name="connsiteY114" fmla="*/ 975788 h 1262743"/>
              <a:gd name="connsiteX115" fmla="*/ 3600452 w 5631543"/>
              <a:gd name="connsiteY115" fmla="*/ 785360 h 1262743"/>
              <a:gd name="connsiteX116" fmla="*/ 3646771 w 5631543"/>
              <a:gd name="connsiteY116" fmla="*/ 785360 h 1262743"/>
              <a:gd name="connsiteX117" fmla="*/ 3646771 w 5631543"/>
              <a:gd name="connsiteY117" fmla="*/ 975788 h 1262743"/>
              <a:gd name="connsiteX118" fmla="*/ 3692326 w 5631543"/>
              <a:gd name="connsiteY118" fmla="*/ 1010373 h 1262743"/>
              <a:gd name="connsiteX119" fmla="*/ 3737880 w 5631543"/>
              <a:gd name="connsiteY119" fmla="*/ 975788 h 1262743"/>
              <a:gd name="connsiteX120" fmla="*/ 3737880 w 5631543"/>
              <a:gd name="connsiteY120" fmla="*/ 785360 h 1262743"/>
              <a:gd name="connsiteX121" fmla="*/ 3738005 w 5631543"/>
              <a:gd name="connsiteY121" fmla="*/ 785360 h 1262743"/>
              <a:gd name="connsiteX122" fmla="*/ 3738005 w 5631543"/>
              <a:gd name="connsiteY122" fmla="*/ 506456 h 1262743"/>
              <a:gd name="connsiteX123" fmla="*/ 3755256 w 5631543"/>
              <a:gd name="connsiteY123" fmla="*/ 506456 h 1262743"/>
              <a:gd name="connsiteX124" fmla="*/ 3755256 w 5631543"/>
              <a:gd name="connsiteY124" fmla="*/ 682600 h 1262743"/>
              <a:gd name="connsiteX125" fmla="*/ 3798683 w 5631543"/>
              <a:gd name="connsiteY125" fmla="*/ 715570 h 1262743"/>
              <a:gd name="connsiteX126" fmla="*/ 3842111 w 5631543"/>
              <a:gd name="connsiteY126" fmla="*/ 682600 h 1262743"/>
              <a:gd name="connsiteX127" fmla="*/ 3842111 w 5631543"/>
              <a:gd name="connsiteY127" fmla="*/ 472702 h 1262743"/>
              <a:gd name="connsiteX128" fmla="*/ 3842111 w 5631543"/>
              <a:gd name="connsiteY128" fmla="*/ 471919 h 1262743"/>
              <a:gd name="connsiteX129" fmla="*/ 3798683 w 5631543"/>
              <a:gd name="connsiteY129" fmla="*/ 438949 h 1262743"/>
              <a:gd name="connsiteX130" fmla="*/ 3798168 w 5631543"/>
              <a:gd name="connsiteY130" fmla="*/ 439028 h 1262743"/>
              <a:gd name="connsiteX131" fmla="*/ 3797651 w 5631543"/>
              <a:gd name="connsiteY131" fmla="*/ 438948 h 1262743"/>
              <a:gd name="connsiteX132" fmla="*/ 2912056 w 5631543"/>
              <a:gd name="connsiteY132" fmla="*/ 438948 h 1262743"/>
              <a:gd name="connsiteX133" fmla="*/ 2911540 w 5631543"/>
              <a:gd name="connsiteY133" fmla="*/ 439028 h 1262743"/>
              <a:gd name="connsiteX134" fmla="*/ 2911024 w 5631543"/>
              <a:gd name="connsiteY134" fmla="*/ 438949 h 1262743"/>
              <a:gd name="connsiteX135" fmla="*/ 2867597 w 5631543"/>
              <a:gd name="connsiteY135" fmla="*/ 471919 h 1262743"/>
              <a:gd name="connsiteX136" fmla="*/ 2867597 w 5631543"/>
              <a:gd name="connsiteY136" fmla="*/ 472702 h 1262743"/>
              <a:gd name="connsiteX137" fmla="*/ 2867597 w 5631543"/>
              <a:gd name="connsiteY137" fmla="*/ 472703 h 1262743"/>
              <a:gd name="connsiteX138" fmla="*/ 2867597 w 5631543"/>
              <a:gd name="connsiteY138" fmla="*/ 682600 h 1262743"/>
              <a:gd name="connsiteX139" fmla="*/ 2911024 w 5631543"/>
              <a:gd name="connsiteY139" fmla="*/ 715571 h 1262743"/>
              <a:gd name="connsiteX140" fmla="*/ 2954452 w 5631543"/>
              <a:gd name="connsiteY140" fmla="*/ 682600 h 1262743"/>
              <a:gd name="connsiteX141" fmla="*/ 2954452 w 5631543"/>
              <a:gd name="connsiteY141" fmla="*/ 506456 h 1262743"/>
              <a:gd name="connsiteX142" fmla="*/ 2971703 w 5631543"/>
              <a:gd name="connsiteY142" fmla="*/ 506456 h 1262743"/>
              <a:gd name="connsiteX143" fmla="*/ 2971703 w 5631543"/>
              <a:gd name="connsiteY143" fmla="*/ 762907 h 1262743"/>
              <a:gd name="connsiteX144" fmla="*/ 2970259 w 5631543"/>
              <a:gd name="connsiteY144" fmla="*/ 768337 h 1262743"/>
              <a:gd name="connsiteX145" fmla="*/ 2970259 w 5631543"/>
              <a:gd name="connsiteY145" fmla="*/ 975788 h 1262743"/>
              <a:gd name="connsiteX146" fmla="*/ 3015813 w 5631543"/>
              <a:gd name="connsiteY146" fmla="*/ 1010373 h 1262743"/>
              <a:gd name="connsiteX147" fmla="*/ 3061368 w 5631543"/>
              <a:gd name="connsiteY147" fmla="*/ 975788 h 1262743"/>
              <a:gd name="connsiteX148" fmla="*/ 3061368 w 5631543"/>
              <a:gd name="connsiteY148" fmla="*/ 785360 h 1262743"/>
              <a:gd name="connsiteX149" fmla="*/ 3107687 w 5631543"/>
              <a:gd name="connsiteY149" fmla="*/ 785360 h 1262743"/>
              <a:gd name="connsiteX150" fmla="*/ 3107687 w 5631543"/>
              <a:gd name="connsiteY150" fmla="*/ 975788 h 1262743"/>
              <a:gd name="connsiteX151" fmla="*/ 3153242 w 5631543"/>
              <a:gd name="connsiteY151" fmla="*/ 1010373 h 1262743"/>
              <a:gd name="connsiteX152" fmla="*/ 3198796 w 5631543"/>
              <a:gd name="connsiteY152" fmla="*/ 975788 h 1262743"/>
              <a:gd name="connsiteX153" fmla="*/ 3198796 w 5631543"/>
              <a:gd name="connsiteY153" fmla="*/ 785360 h 1262743"/>
              <a:gd name="connsiteX154" fmla="*/ 3198921 w 5631543"/>
              <a:gd name="connsiteY154" fmla="*/ 785360 h 1262743"/>
              <a:gd name="connsiteX155" fmla="*/ 3198921 w 5631543"/>
              <a:gd name="connsiteY155" fmla="*/ 506456 h 1262743"/>
              <a:gd name="connsiteX156" fmla="*/ 3216172 w 5631543"/>
              <a:gd name="connsiteY156" fmla="*/ 506456 h 1262743"/>
              <a:gd name="connsiteX157" fmla="*/ 3216172 w 5631543"/>
              <a:gd name="connsiteY157" fmla="*/ 682600 h 1262743"/>
              <a:gd name="connsiteX158" fmla="*/ 3259599 w 5631543"/>
              <a:gd name="connsiteY158" fmla="*/ 715570 h 1262743"/>
              <a:gd name="connsiteX159" fmla="*/ 3303027 w 5631543"/>
              <a:gd name="connsiteY159" fmla="*/ 682600 h 1262743"/>
              <a:gd name="connsiteX160" fmla="*/ 3303027 w 5631543"/>
              <a:gd name="connsiteY160" fmla="*/ 472702 h 1262743"/>
              <a:gd name="connsiteX161" fmla="*/ 3303027 w 5631543"/>
              <a:gd name="connsiteY161" fmla="*/ 471919 h 1262743"/>
              <a:gd name="connsiteX162" fmla="*/ 3259599 w 5631543"/>
              <a:gd name="connsiteY162" fmla="*/ 438949 h 1262743"/>
              <a:gd name="connsiteX163" fmla="*/ 3259084 w 5631543"/>
              <a:gd name="connsiteY163" fmla="*/ 439028 h 1262743"/>
              <a:gd name="connsiteX164" fmla="*/ 3258567 w 5631543"/>
              <a:gd name="connsiteY164" fmla="*/ 438948 h 1262743"/>
              <a:gd name="connsiteX165" fmla="*/ 2372972 w 5631543"/>
              <a:gd name="connsiteY165" fmla="*/ 438948 h 1262743"/>
              <a:gd name="connsiteX166" fmla="*/ 2372456 w 5631543"/>
              <a:gd name="connsiteY166" fmla="*/ 439028 h 1262743"/>
              <a:gd name="connsiteX167" fmla="*/ 2371940 w 5631543"/>
              <a:gd name="connsiteY167" fmla="*/ 438949 h 1262743"/>
              <a:gd name="connsiteX168" fmla="*/ 2328513 w 5631543"/>
              <a:gd name="connsiteY168" fmla="*/ 471919 h 1262743"/>
              <a:gd name="connsiteX169" fmla="*/ 2328513 w 5631543"/>
              <a:gd name="connsiteY169" fmla="*/ 472702 h 1262743"/>
              <a:gd name="connsiteX170" fmla="*/ 2328513 w 5631543"/>
              <a:gd name="connsiteY170" fmla="*/ 472703 h 1262743"/>
              <a:gd name="connsiteX171" fmla="*/ 2328513 w 5631543"/>
              <a:gd name="connsiteY171" fmla="*/ 682600 h 1262743"/>
              <a:gd name="connsiteX172" fmla="*/ 2371940 w 5631543"/>
              <a:gd name="connsiteY172" fmla="*/ 715571 h 1262743"/>
              <a:gd name="connsiteX173" fmla="*/ 2415368 w 5631543"/>
              <a:gd name="connsiteY173" fmla="*/ 682600 h 1262743"/>
              <a:gd name="connsiteX174" fmla="*/ 2415368 w 5631543"/>
              <a:gd name="connsiteY174" fmla="*/ 506456 h 1262743"/>
              <a:gd name="connsiteX175" fmla="*/ 2432619 w 5631543"/>
              <a:gd name="connsiteY175" fmla="*/ 506456 h 1262743"/>
              <a:gd name="connsiteX176" fmla="*/ 2432619 w 5631543"/>
              <a:gd name="connsiteY176" fmla="*/ 762907 h 1262743"/>
              <a:gd name="connsiteX177" fmla="*/ 2431175 w 5631543"/>
              <a:gd name="connsiteY177" fmla="*/ 768337 h 1262743"/>
              <a:gd name="connsiteX178" fmla="*/ 2431175 w 5631543"/>
              <a:gd name="connsiteY178" fmla="*/ 975788 h 1262743"/>
              <a:gd name="connsiteX179" fmla="*/ 2476729 w 5631543"/>
              <a:gd name="connsiteY179" fmla="*/ 1010373 h 1262743"/>
              <a:gd name="connsiteX180" fmla="*/ 2522284 w 5631543"/>
              <a:gd name="connsiteY180" fmla="*/ 975788 h 1262743"/>
              <a:gd name="connsiteX181" fmla="*/ 2522284 w 5631543"/>
              <a:gd name="connsiteY181" fmla="*/ 785360 h 1262743"/>
              <a:gd name="connsiteX182" fmla="*/ 2568603 w 5631543"/>
              <a:gd name="connsiteY182" fmla="*/ 785360 h 1262743"/>
              <a:gd name="connsiteX183" fmla="*/ 2568603 w 5631543"/>
              <a:gd name="connsiteY183" fmla="*/ 975788 h 1262743"/>
              <a:gd name="connsiteX184" fmla="*/ 2614158 w 5631543"/>
              <a:gd name="connsiteY184" fmla="*/ 1010373 h 1262743"/>
              <a:gd name="connsiteX185" fmla="*/ 2659712 w 5631543"/>
              <a:gd name="connsiteY185" fmla="*/ 975788 h 1262743"/>
              <a:gd name="connsiteX186" fmla="*/ 2659712 w 5631543"/>
              <a:gd name="connsiteY186" fmla="*/ 785360 h 1262743"/>
              <a:gd name="connsiteX187" fmla="*/ 2659837 w 5631543"/>
              <a:gd name="connsiteY187" fmla="*/ 785360 h 1262743"/>
              <a:gd name="connsiteX188" fmla="*/ 2659837 w 5631543"/>
              <a:gd name="connsiteY188" fmla="*/ 506456 h 1262743"/>
              <a:gd name="connsiteX189" fmla="*/ 2677088 w 5631543"/>
              <a:gd name="connsiteY189" fmla="*/ 506456 h 1262743"/>
              <a:gd name="connsiteX190" fmla="*/ 2677088 w 5631543"/>
              <a:gd name="connsiteY190" fmla="*/ 682600 h 1262743"/>
              <a:gd name="connsiteX191" fmla="*/ 2720515 w 5631543"/>
              <a:gd name="connsiteY191" fmla="*/ 715570 h 1262743"/>
              <a:gd name="connsiteX192" fmla="*/ 2763943 w 5631543"/>
              <a:gd name="connsiteY192" fmla="*/ 682600 h 1262743"/>
              <a:gd name="connsiteX193" fmla="*/ 2763943 w 5631543"/>
              <a:gd name="connsiteY193" fmla="*/ 472702 h 1262743"/>
              <a:gd name="connsiteX194" fmla="*/ 2763943 w 5631543"/>
              <a:gd name="connsiteY194" fmla="*/ 471919 h 1262743"/>
              <a:gd name="connsiteX195" fmla="*/ 2720515 w 5631543"/>
              <a:gd name="connsiteY195" fmla="*/ 438949 h 1262743"/>
              <a:gd name="connsiteX196" fmla="*/ 2720000 w 5631543"/>
              <a:gd name="connsiteY196" fmla="*/ 439028 h 1262743"/>
              <a:gd name="connsiteX197" fmla="*/ 2719483 w 5631543"/>
              <a:gd name="connsiteY197" fmla="*/ 438948 h 1262743"/>
              <a:gd name="connsiteX198" fmla="*/ 1833889 w 5631543"/>
              <a:gd name="connsiteY198" fmla="*/ 438948 h 1262743"/>
              <a:gd name="connsiteX199" fmla="*/ 1833373 w 5631543"/>
              <a:gd name="connsiteY199" fmla="*/ 439028 h 1262743"/>
              <a:gd name="connsiteX200" fmla="*/ 1832857 w 5631543"/>
              <a:gd name="connsiteY200" fmla="*/ 438949 h 1262743"/>
              <a:gd name="connsiteX201" fmla="*/ 1789429 w 5631543"/>
              <a:gd name="connsiteY201" fmla="*/ 471919 h 1262743"/>
              <a:gd name="connsiteX202" fmla="*/ 1789429 w 5631543"/>
              <a:gd name="connsiteY202" fmla="*/ 472702 h 1262743"/>
              <a:gd name="connsiteX203" fmla="*/ 1789429 w 5631543"/>
              <a:gd name="connsiteY203" fmla="*/ 472703 h 1262743"/>
              <a:gd name="connsiteX204" fmla="*/ 1789429 w 5631543"/>
              <a:gd name="connsiteY204" fmla="*/ 682600 h 1262743"/>
              <a:gd name="connsiteX205" fmla="*/ 1832857 w 5631543"/>
              <a:gd name="connsiteY205" fmla="*/ 715571 h 1262743"/>
              <a:gd name="connsiteX206" fmla="*/ 1876285 w 5631543"/>
              <a:gd name="connsiteY206" fmla="*/ 682600 h 1262743"/>
              <a:gd name="connsiteX207" fmla="*/ 1876285 w 5631543"/>
              <a:gd name="connsiteY207" fmla="*/ 506456 h 1262743"/>
              <a:gd name="connsiteX208" fmla="*/ 1893536 w 5631543"/>
              <a:gd name="connsiteY208" fmla="*/ 506456 h 1262743"/>
              <a:gd name="connsiteX209" fmla="*/ 1893536 w 5631543"/>
              <a:gd name="connsiteY209" fmla="*/ 762907 h 1262743"/>
              <a:gd name="connsiteX210" fmla="*/ 1892092 w 5631543"/>
              <a:gd name="connsiteY210" fmla="*/ 768337 h 1262743"/>
              <a:gd name="connsiteX211" fmla="*/ 1892092 w 5631543"/>
              <a:gd name="connsiteY211" fmla="*/ 975788 h 1262743"/>
              <a:gd name="connsiteX212" fmla="*/ 1937645 w 5631543"/>
              <a:gd name="connsiteY212" fmla="*/ 1010373 h 1262743"/>
              <a:gd name="connsiteX213" fmla="*/ 1983200 w 5631543"/>
              <a:gd name="connsiteY213" fmla="*/ 975788 h 1262743"/>
              <a:gd name="connsiteX214" fmla="*/ 1983200 w 5631543"/>
              <a:gd name="connsiteY214" fmla="*/ 785360 h 1262743"/>
              <a:gd name="connsiteX215" fmla="*/ 2029519 w 5631543"/>
              <a:gd name="connsiteY215" fmla="*/ 785360 h 1262743"/>
              <a:gd name="connsiteX216" fmla="*/ 2029519 w 5631543"/>
              <a:gd name="connsiteY216" fmla="*/ 975788 h 1262743"/>
              <a:gd name="connsiteX217" fmla="*/ 2075074 w 5631543"/>
              <a:gd name="connsiteY217" fmla="*/ 1010373 h 1262743"/>
              <a:gd name="connsiteX218" fmla="*/ 2120628 w 5631543"/>
              <a:gd name="connsiteY218" fmla="*/ 975788 h 1262743"/>
              <a:gd name="connsiteX219" fmla="*/ 2120628 w 5631543"/>
              <a:gd name="connsiteY219" fmla="*/ 785360 h 1262743"/>
              <a:gd name="connsiteX220" fmla="*/ 2120753 w 5631543"/>
              <a:gd name="connsiteY220" fmla="*/ 785360 h 1262743"/>
              <a:gd name="connsiteX221" fmla="*/ 2120753 w 5631543"/>
              <a:gd name="connsiteY221" fmla="*/ 506456 h 1262743"/>
              <a:gd name="connsiteX222" fmla="*/ 2138004 w 5631543"/>
              <a:gd name="connsiteY222" fmla="*/ 506456 h 1262743"/>
              <a:gd name="connsiteX223" fmla="*/ 2138004 w 5631543"/>
              <a:gd name="connsiteY223" fmla="*/ 682600 h 1262743"/>
              <a:gd name="connsiteX224" fmla="*/ 2181431 w 5631543"/>
              <a:gd name="connsiteY224" fmla="*/ 715570 h 1262743"/>
              <a:gd name="connsiteX225" fmla="*/ 2224859 w 5631543"/>
              <a:gd name="connsiteY225" fmla="*/ 682600 h 1262743"/>
              <a:gd name="connsiteX226" fmla="*/ 2224859 w 5631543"/>
              <a:gd name="connsiteY226" fmla="*/ 472702 h 1262743"/>
              <a:gd name="connsiteX227" fmla="*/ 2224859 w 5631543"/>
              <a:gd name="connsiteY227" fmla="*/ 471919 h 1262743"/>
              <a:gd name="connsiteX228" fmla="*/ 2181431 w 5631543"/>
              <a:gd name="connsiteY228" fmla="*/ 438949 h 1262743"/>
              <a:gd name="connsiteX229" fmla="*/ 2180916 w 5631543"/>
              <a:gd name="connsiteY229" fmla="*/ 439028 h 1262743"/>
              <a:gd name="connsiteX230" fmla="*/ 2180399 w 5631543"/>
              <a:gd name="connsiteY230" fmla="*/ 438948 h 1262743"/>
              <a:gd name="connsiteX231" fmla="*/ 1294805 w 5631543"/>
              <a:gd name="connsiteY231" fmla="*/ 438948 h 1262743"/>
              <a:gd name="connsiteX232" fmla="*/ 1294289 w 5631543"/>
              <a:gd name="connsiteY232" fmla="*/ 439028 h 1262743"/>
              <a:gd name="connsiteX233" fmla="*/ 1293773 w 5631543"/>
              <a:gd name="connsiteY233" fmla="*/ 438949 h 1262743"/>
              <a:gd name="connsiteX234" fmla="*/ 1250345 w 5631543"/>
              <a:gd name="connsiteY234" fmla="*/ 471919 h 1262743"/>
              <a:gd name="connsiteX235" fmla="*/ 1250345 w 5631543"/>
              <a:gd name="connsiteY235" fmla="*/ 472702 h 1262743"/>
              <a:gd name="connsiteX236" fmla="*/ 1250345 w 5631543"/>
              <a:gd name="connsiteY236" fmla="*/ 472703 h 1262743"/>
              <a:gd name="connsiteX237" fmla="*/ 1250345 w 5631543"/>
              <a:gd name="connsiteY237" fmla="*/ 682600 h 1262743"/>
              <a:gd name="connsiteX238" fmla="*/ 1293773 w 5631543"/>
              <a:gd name="connsiteY238" fmla="*/ 715571 h 1262743"/>
              <a:gd name="connsiteX239" fmla="*/ 1337201 w 5631543"/>
              <a:gd name="connsiteY239" fmla="*/ 682600 h 1262743"/>
              <a:gd name="connsiteX240" fmla="*/ 1337201 w 5631543"/>
              <a:gd name="connsiteY240" fmla="*/ 506456 h 1262743"/>
              <a:gd name="connsiteX241" fmla="*/ 1354452 w 5631543"/>
              <a:gd name="connsiteY241" fmla="*/ 506456 h 1262743"/>
              <a:gd name="connsiteX242" fmla="*/ 1354452 w 5631543"/>
              <a:gd name="connsiteY242" fmla="*/ 762907 h 1262743"/>
              <a:gd name="connsiteX243" fmla="*/ 1353008 w 5631543"/>
              <a:gd name="connsiteY243" fmla="*/ 768337 h 1262743"/>
              <a:gd name="connsiteX244" fmla="*/ 1353008 w 5631543"/>
              <a:gd name="connsiteY244" fmla="*/ 975788 h 1262743"/>
              <a:gd name="connsiteX245" fmla="*/ 1398562 w 5631543"/>
              <a:gd name="connsiteY245" fmla="*/ 1010373 h 1262743"/>
              <a:gd name="connsiteX246" fmla="*/ 1444117 w 5631543"/>
              <a:gd name="connsiteY246" fmla="*/ 975788 h 1262743"/>
              <a:gd name="connsiteX247" fmla="*/ 1444117 w 5631543"/>
              <a:gd name="connsiteY247" fmla="*/ 785360 h 1262743"/>
              <a:gd name="connsiteX248" fmla="*/ 1490436 w 5631543"/>
              <a:gd name="connsiteY248" fmla="*/ 785360 h 1262743"/>
              <a:gd name="connsiteX249" fmla="*/ 1490436 w 5631543"/>
              <a:gd name="connsiteY249" fmla="*/ 975788 h 1262743"/>
              <a:gd name="connsiteX250" fmla="*/ 1535990 w 5631543"/>
              <a:gd name="connsiteY250" fmla="*/ 1010373 h 1262743"/>
              <a:gd name="connsiteX251" fmla="*/ 1581545 w 5631543"/>
              <a:gd name="connsiteY251" fmla="*/ 975788 h 1262743"/>
              <a:gd name="connsiteX252" fmla="*/ 1581545 w 5631543"/>
              <a:gd name="connsiteY252" fmla="*/ 785360 h 1262743"/>
              <a:gd name="connsiteX253" fmla="*/ 1581670 w 5631543"/>
              <a:gd name="connsiteY253" fmla="*/ 785360 h 1262743"/>
              <a:gd name="connsiteX254" fmla="*/ 1581670 w 5631543"/>
              <a:gd name="connsiteY254" fmla="*/ 506456 h 1262743"/>
              <a:gd name="connsiteX255" fmla="*/ 1598921 w 5631543"/>
              <a:gd name="connsiteY255" fmla="*/ 506456 h 1262743"/>
              <a:gd name="connsiteX256" fmla="*/ 1598921 w 5631543"/>
              <a:gd name="connsiteY256" fmla="*/ 682600 h 1262743"/>
              <a:gd name="connsiteX257" fmla="*/ 1642348 w 5631543"/>
              <a:gd name="connsiteY257" fmla="*/ 715570 h 1262743"/>
              <a:gd name="connsiteX258" fmla="*/ 1685776 w 5631543"/>
              <a:gd name="connsiteY258" fmla="*/ 682600 h 1262743"/>
              <a:gd name="connsiteX259" fmla="*/ 1685776 w 5631543"/>
              <a:gd name="connsiteY259" fmla="*/ 472702 h 1262743"/>
              <a:gd name="connsiteX260" fmla="*/ 1685776 w 5631543"/>
              <a:gd name="connsiteY260" fmla="*/ 471919 h 1262743"/>
              <a:gd name="connsiteX261" fmla="*/ 1642348 w 5631543"/>
              <a:gd name="connsiteY261" fmla="*/ 438949 h 1262743"/>
              <a:gd name="connsiteX262" fmla="*/ 1641833 w 5631543"/>
              <a:gd name="connsiteY262" fmla="*/ 439028 h 1262743"/>
              <a:gd name="connsiteX263" fmla="*/ 1641316 w 5631543"/>
              <a:gd name="connsiteY263" fmla="*/ 438948 h 1262743"/>
              <a:gd name="connsiteX264" fmla="*/ 755721 w 5631543"/>
              <a:gd name="connsiteY264" fmla="*/ 438948 h 1262743"/>
              <a:gd name="connsiteX265" fmla="*/ 755205 w 5631543"/>
              <a:gd name="connsiteY265" fmla="*/ 439028 h 1262743"/>
              <a:gd name="connsiteX266" fmla="*/ 754689 w 5631543"/>
              <a:gd name="connsiteY266" fmla="*/ 438949 h 1262743"/>
              <a:gd name="connsiteX267" fmla="*/ 711262 w 5631543"/>
              <a:gd name="connsiteY267" fmla="*/ 471919 h 1262743"/>
              <a:gd name="connsiteX268" fmla="*/ 711262 w 5631543"/>
              <a:gd name="connsiteY268" fmla="*/ 472702 h 1262743"/>
              <a:gd name="connsiteX269" fmla="*/ 711262 w 5631543"/>
              <a:gd name="connsiteY269" fmla="*/ 472703 h 1262743"/>
              <a:gd name="connsiteX270" fmla="*/ 711262 w 5631543"/>
              <a:gd name="connsiteY270" fmla="*/ 682600 h 1262743"/>
              <a:gd name="connsiteX271" fmla="*/ 754689 w 5631543"/>
              <a:gd name="connsiteY271" fmla="*/ 715571 h 1262743"/>
              <a:gd name="connsiteX272" fmla="*/ 798117 w 5631543"/>
              <a:gd name="connsiteY272" fmla="*/ 682600 h 1262743"/>
              <a:gd name="connsiteX273" fmla="*/ 798117 w 5631543"/>
              <a:gd name="connsiteY273" fmla="*/ 506456 h 1262743"/>
              <a:gd name="connsiteX274" fmla="*/ 815368 w 5631543"/>
              <a:gd name="connsiteY274" fmla="*/ 506456 h 1262743"/>
              <a:gd name="connsiteX275" fmla="*/ 815368 w 5631543"/>
              <a:gd name="connsiteY275" fmla="*/ 762907 h 1262743"/>
              <a:gd name="connsiteX276" fmla="*/ 813924 w 5631543"/>
              <a:gd name="connsiteY276" fmla="*/ 768337 h 1262743"/>
              <a:gd name="connsiteX277" fmla="*/ 813924 w 5631543"/>
              <a:gd name="connsiteY277" fmla="*/ 975788 h 1262743"/>
              <a:gd name="connsiteX278" fmla="*/ 859478 w 5631543"/>
              <a:gd name="connsiteY278" fmla="*/ 1010373 h 1262743"/>
              <a:gd name="connsiteX279" fmla="*/ 905032 w 5631543"/>
              <a:gd name="connsiteY279" fmla="*/ 975788 h 1262743"/>
              <a:gd name="connsiteX280" fmla="*/ 905032 w 5631543"/>
              <a:gd name="connsiteY280" fmla="*/ 785360 h 1262743"/>
              <a:gd name="connsiteX281" fmla="*/ 951352 w 5631543"/>
              <a:gd name="connsiteY281" fmla="*/ 785360 h 1262743"/>
              <a:gd name="connsiteX282" fmla="*/ 951352 w 5631543"/>
              <a:gd name="connsiteY282" fmla="*/ 975788 h 1262743"/>
              <a:gd name="connsiteX283" fmla="*/ 996906 w 5631543"/>
              <a:gd name="connsiteY283" fmla="*/ 1010373 h 1262743"/>
              <a:gd name="connsiteX284" fmla="*/ 1042461 w 5631543"/>
              <a:gd name="connsiteY284" fmla="*/ 975788 h 1262743"/>
              <a:gd name="connsiteX285" fmla="*/ 1042461 w 5631543"/>
              <a:gd name="connsiteY285" fmla="*/ 785360 h 1262743"/>
              <a:gd name="connsiteX286" fmla="*/ 1042586 w 5631543"/>
              <a:gd name="connsiteY286" fmla="*/ 785360 h 1262743"/>
              <a:gd name="connsiteX287" fmla="*/ 1042586 w 5631543"/>
              <a:gd name="connsiteY287" fmla="*/ 506456 h 1262743"/>
              <a:gd name="connsiteX288" fmla="*/ 1059836 w 5631543"/>
              <a:gd name="connsiteY288" fmla="*/ 506456 h 1262743"/>
              <a:gd name="connsiteX289" fmla="*/ 1059836 w 5631543"/>
              <a:gd name="connsiteY289" fmla="*/ 682600 h 1262743"/>
              <a:gd name="connsiteX290" fmla="*/ 1103264 w 5631543"/>
              <a:gd name="connsiteY290" fmla="*/ 715570 h 1262743"/>
              <a:gd name="connsiteX291" fmla="*/ 1146691 w 5631543"/>
              <a:gd name="connsiteY291" fmla="*/ 682600 h 1262743"/>
              <a:gd name="connsiteX292" fmla="*/ 1146691 w 5631543"/>
              <a:gd name="connsiteY292" fmla="*/ 472702 h 1262743"/>
              <a:gd name="connsiteX293" fmla="*/ 1146691 w 5631543"/>
              <a:gd name="connsiteY293" fmla="*/ 471919 h 1262743"/>
              <a:gd name="connsiteX294" fmla="*/ 1103264 w 5631543"/>
              <a:gd name="connsiteY294" fmla="*/ 438949 h 1262743"/>
              <a:gd name="connsiteX295" fmla="*/ 1102749 w 5631543"/>
              <a:gd name="connsiteY295" fmla="*/ 439028 h 1262743"/>
              <a:gd name="connsiteX296" fmla="*/ 1102232 w 5631543"/>
              <a:gd name="connsiteY296" fmla="*/ 438948 h 1262743"/>
              <a:gd name="connsiteX297" fmla="*/ 216637 w 5631543"/>
              <a:gd name="connsiteY297" fmla="*/ 438948 h 1262743"/>
              <a:gd name="connsiteX298" fmla="*/ 216121 w 5631543"/>
              <a:gd name="connsiteY298" fmla="*/ 439028 h 1262743"/>
              <a:gd name="connsiteX299" fmla="*/ 215605 w 5631543"/>
              <a:gd name="connsiteY299" fmla="*/ 438949 h 1262743"/>
              <a:gd name="connsiteX300" fmla="*/ 172178 w 5631543"/>
              <a:gd name="connsiteY300" fmla="*/ 471919 h 1262743"/>
              <a:gd name="connsiteX301" fmla="*/ 172178 w 5631543"/>
              <a:gd name="connsiteY301" fmla="*/ 472702 h 1262743"/>
              <a:gd name="connsiteX302" fmla="*/ 172178 w 5631543"/>
              <a:gd name="connsiteY302" fmla="*/ 472703 h 1262743"/>
              <a:gd name="connsiteX303" fmla="*/ 172178 w 5631543"/>
              <a:gd name="connsiteY303" fmla="*/ 682600 h 1262743"/>
              <a:gd name="connsiteX304" fmla="*/ 215605 w 5631543"/>
              <a:gd name="connsiteY304" fmla="*/ 715571 h 1262743"/>
              <a:gd name="connsiteX305" fmla="*/ 259033 w 5631543"/>
              <a:gd name="connsiteY305" fmla="*/ 682600 h 1262743"/>
              <a:gd name="connsiteX306" fmla="*/ 259033 w 5631543"/>
              <a:gd name="connsiteY306" fmla="*/ 506456 h 1262743"/>
              <a:gd name="connsiteX307" fmla="*/ 276284 w 5631543"/>
              <a:gd name="connsiteY307" fmla="*/ 506456 h 1262743"/>
              <a:gd name="connsiteX308" fmla="*/ 276284 w 5631543"/>
              <a:gd name="connsiteY308" fmla="*/ 762907 h 1262743"/>
              <a:gd name="connsiteX309" fmla="*/ 274840 w 5631543"/>
              <a:gd name="connsiteY309" fmla="*/ 768337 h 1262743"/>
              <a:gd name="connsiteX310" fmla="*/ 274840 w 5631543"/>
              <a:gd name="connsiteY310" fmla="*/ 975788 h 1262743"/>
              <a:gd name="connsiteX311" fmla="*/ 320394 w 5631543"/>
              <a:gd name="connsiteY311" fmla="*/ 1010373 h 1262743"/>
              <a:gd name="connsiteX312" fmla="*/ 365949 w 5631543"/>
              <a:gd name="connsiteY312" fmla="*/ 975788 h 1262743"/>
              <a:gd name="connsiteX313" fmla="*/ 365949 w 5631543"/>
              <a:gd name="connsiteY313" fmla="*/ 785360 h 1262743"/>
              <a:gd name="connsiteX314" fmla="*/ 412268 w 5631543"/>
              <a:gd name="connsiteY314" fmla="*/ 785360 h 1262743"/>
              <a:gd name="connsiteX315" fmla="*/ 412268 w 5631543"/>
              <a:gd name="connsiteY315" fmla="*/ 975788 h 1262743"/>
              <a:gd name="connsiteX316" fmla="*/ 457822 w 5631543"/>
              <a:gd name="connsiteY316" fmla="*/ 1010373 h 1262743"/>
              <a:gd name="connsiteX317" fmla="*/ 503377 w 5631543"/>
              <a:gd name="connsiteY317" fmla="*/ 975788 h 1262743"/>
              <a:gd name="connsiteX318" fmla="*/ 503377 w 5631543"/>
              <a:gd name="connsiteY318" fmla="*/ 785360 h 1262743"/>
              <a:gd name="connsiteX319" fmla="*/ 503502 w 5631543"/>
              <a:gd name="connsiteY319" fmla="*/ 785360 h 1262743"/>
              <a:gd name="connsiteX320" fmla="*/ 503502 w 5631543"/>
              <a:gd name="connsiteY320" fmla="*/ 506456 h 1262743"/>
              <a:gd name="connsiteX321" fmla="*/ 520753 w 5631543"/>
              <a:gd name="connsiteY321" fmla="*/ 506456 h 1262743"/>
              <a:gd name="connsiteX322" fmla="*/ 520753 w 5631543"/>
              <a:gd name="connsiteY322" fmla="*/ 682600 h 1262743"/>
              <a:gd name="connsiteX323" fmla="*/ 564180 w 5631543"/>
              <a:gd name="connsiteY323" fmla="*/ 715570 h 1262743"/>
              <a:gd name="connsiteX324" fmla="*/ 607608 w 5631543"/>
              <a:gd name="connsiteY324" fmla="*/ 682600 h 1262743"/>
              <a:gd name="connsiteX325" fmla="*/ 607608 w 5631543"/>
              <a:gd name="connsiteY325" fmla="*/ 472702 h 1262743"/>
              <a:gd name="connsiteX326" fmla="*/ 607608 w 5631543"/>
              <a:gd name="connsiteY326" fmla="*/ 471919 h 1262743"/>
              <a:gd name="connsiteX327" fmla="*/ 564180 w 5631543"/>
              <a:gd name="connsiteY327" fmla="*/ 438949 h 1262743"/>
              <a:gd name="connsiteX328" fmla="*/ 563665 w 5631543"/>
              <a:gd name="connsiteY328" fmla="*/ 439028 h 1262743"/>
              <a:gd name="connsiteX329" fmla="*/ 563148 w 5631543"/>
              <a:gd name="connsiteY329" fmla="*/ 438948 h 1262743"/>
              <a:gd name="connsiteX330" fmla="*/ 5240603 w 5631543"/>
              <a:gd name="connsiteY330" fmla="*/ 252369 h 1262743"/>
              <a:gd name="connsiteX331" fmla="*/ 5121540 w 5631543"/>
              <a:gd name="connsiteY331" fmla="*/ 342761 h 1262743"/>
              <a:gd name="connsiteX332" fmla="*/ 5240603 w 5631543"/>
              <a:gd name="connsiteY332" fmla="*/ 433154 h 1262743"/>
              <a:gd name="connsiteX333" fmla="*/ 5359665 w 5631543"/>
              <a:gd name="connsiteY333" fmla="*/ 342761 h 1262743"/>
              <a:gd name="connsiteX334" fmla="*/ 5240603 w 5631543"/>
              <a:gd name="connsiteY334" fmla="*/ 252369 h 1262743"/>
              <a:gd name="connsiteX335" fmla="*/ 4701517 w 5631543"/>
              <a:gd name="connsiteY335" fmla="*/ 252369 h 1262743"/>
              <a:gd name="connsiteX336" fmla="*/ 4582455 w 5631543"/>
              <a:gd name="connsiteY336" fmla="*/ 342761 h 1262743"/>
              <a:gd name="connsiteX337" fmla="*/ 4701517 w 5631543"/>
              <a:gd name="connsiteY337" fmla="*/ 433154 h 1262743"/>
              <a:gd name="connsiteX338" fmla="*/ 4820579 w 5631543"/>
              <a:gd name="connsiteY338" fmla="*/ 342761 h 1262743"/>
              <a:gd name="connsiteX339" fmla="*/ 4701517 w 5631543"/>
              <a:gd name="connsiteY339" fmla="*/ 252369 h 1262743"/>
              <a:gd name="connsiteX340" fmla="*/ 4162433 w 5631543"/>
              <a:gd name="connsiteY340" fmla="*/ 252369 h 1262743"/>
              <a:gd name="connsiteX341" fmla="*/ 4043371 w 5631543"/>
              <a:gd name="connsiteY341" fmla="*/ 342761 h 1262743"/>
              <a:gd name="connsiteX342" fmla="*/ 4162433 w 5631543"/>
              <a:gd name="connsiteY342" fmla="*/ 433154 h 1262743"/>
              <a:gd name="connsiteX343" fmla="*/ 4281495 w 5631543"/>
              <a:gd name="connsiteY343" fmla="*/ 342761 h 1262743"/>
              <a:gd name="connsiteX344" fmla="*/ 4162433 w 5631543"/>
              <a:gd name="connsiteY344" fmla="*/ 252369 h 1262743"/>
              <a:gd name="connsiteX345" fmla="*/ 3623349 w 5631543"/>
              <a:gd name="connsiteY345" fmla="*/ 252369 h 1262743"/>
              <a:gd name="connsiteX346" fmla="*/ 3504287 w 5631543"/>
              <a:gd name="connsiteY346" fmla="*/ 342761 h 1262743"/>
              <a:gd name="connsiteX347" fmla="*/ 3623349 w 5631543"/>
              <a:gd name="connsiteY347" fmla="*/ 433154 h 1262743"/>
              <a:gd name="connsiteX348" fmla="*/ 3742411 w 5631543"/>
              <a:gd name="connsiteY348" fmla="*/ 342761 h 1262743"/>
              <a:gd name="connsiteX349" fmla="*/ 3623349 w 5631543"/>
              <a:gd name="connsiteY349" fmla="*/ 252369 h 1262743"/>
              <a:gd name="connsiteX350" fmla="*/ 3084265 w 5631543"/>
              <a:gd name="connsiteY350" fmla="*/ 252369 h 1262743"/>
              <a:gd name="connsiteX351" fmla="*/ 2965203 w 5631543"/>
              <a:gd name="connsiteY351" fmla="*/ 342761 h 1262743"/>
              <a:gd name="connsiteX352" fmla="*/ 3084265 w 5631543"/>
              <a:gd name="connsiteY352" fmla="*/ 433154 h 1262743"/>
              <a:gd name="connsiteX353" fmla="*/ 3203327 w 5631543"/>
              <a:gd name="connsiteY353" fmla="*/ 342761 h 1262743"/>
              <a:gd name="connsiteX354" fmla="*/ 3084265 w 5631543"/>
              <a:gd name="connsiteY354" fmla="*/ 252369 h 1262743"/>
              <a:gd name="connsiteX355" fmla="*/ 2545181 w 5631543"/>
              <a:gd name="connsiteY355" fmla="*/ 252369 h 1262743"/>
              <a:gd name="connsiteX356" fmla="*/ 2426119 w 5631543"/>
              <a:gd name="connsiteY356" fmla="*/ 342761 h 1262743"/>
              <a:gd name="connsiteX357" fmla="*/ 2545181 w 5631543"/>
              <a:gd name="connsiteY357" fmla="*/ 433154 h 1262743"/>
              <a:gd name="connsiteX358" fmla="*/ 2664243 w 5631543"/>
              <a:gd name="connsiteY358" fmla="*/ 342761 h 1262743"/>
              <a:gd name="connsiteX359" fmla="*/ 2545181 w 5631543"/>
              <a:gd name="connsiteY359" fmla="*/ 252369 h 1262743"/>
              <a:gd name="connsiteX360" fmla="*/ 2006097 w 5631543"/>
              <a:gd name="connsiteY360" fmla="*/ 252369 h 1262743"/>
              <a:gd name="connsiteX361" fmla="*/ 1887036 w 5631543"/>
              <a:gd name="connsiteY361" fmla="*/ 342761 h 1262743"/>
              <a:gd name="connsiteX362" fmla="*/ 2006097 w 5631543"/>
              <a:gd name="connsiteY362" fmla="*/ 433154 h 1262743"/>
              <a:gd name="connsiteX363" fmla="*/ 2125159 w 5631543"/>
              <a:gd name="connsiteY363" fmla="*/ 342761 h 1262743"/>
              <a:gd name="connsiteX364" fmla="*/ 2006097 w 5631543"/>
              <a:gd name="connsiteY364" fmla="*/ 252369 h 1262743"/>
              <a:gd name="connsiteX365" fmla="*/ 1467014 w 5631543"/>
              <a:gd name="connsiteY365" fmla="*/ 252369 h 1262743"/>
              <a:gd name="connsiteX366" fmla="*/ 1347952 w 5631543"/>
              <a:gd name="connsiteY366" fmla="*/ 342761 h 1262743"/>
              <a:gd name="connsiteX367" fmla="*/ 1467014 w 5631543"/>
              <a:gd name="connsiteY367" fmla="*/ 433154 h 1262743"/>
              <a:gd name="connsiteX368" fmla="*/ 1586076 w 5631543"/>
              <a:gd name="connsiteY368" fmla="*/ 342761 h 1262743"/>
              <a:gd name="connsiteX369" fmla="*/ 1467014 w 5631543"/>
              <a:gd name="connsiteY369" fmla="*/ 252369 h 1262743"/>
              <a:gd name="connsiteX370" fmla="*/ 927930 w 5631543"/>
              <a:gd name="connsiteY370" fmla="*/ 252369 h 1262743"/>
              <a:gd name="connsiteX371" fmla="*/ 808868 w 5631543"/>
              <a:gd name="connsiteY371" fmla="*/ 342761 h 1262743"/>
              <a:gd name="connsiteX372" fmla="*/ 927930 w 5631543"/>
              <a:gd name="connsiteY372" fmla="*/ 433154 h 1262743"/>
              <a:gd name="connsiteX373" fmla="*/ 1046992 w 5631543"/>
              <a:gd name="connsiteY373" fmla="*/ 342761 h 1262743"/>
              <a:gd name="connsiteX374" fmla="*/ 927930 w 5631543"/>
              <a:gd name="connsiteY374" fmla="*/ 252369 h 1262743"/>
              <a:gd name="connsiteX375" fmla="*/ 388846 w 5631543"/>
              <a:gd name="connsiteY375" fmla="*/ 252369 h 1262743"/>
              <a:gd name="connsiteX376" fmla="*/ 269784 w 5631543"/>
              <a:gd name="connsiteY376" fmla="*/ 342761 h 1262743"/>
              <a:gd name="connsiteX377" fmla="*/ 388846 w 5631543"/>
              <a:gd name="connsiteY377" fmla="*/ 433154 h 1262743"/>
              <a:gd name="connsiteX378" fmla="*/ 507908 w 5631543"/>
              <a:gd name="connsiteY378" fmla="*/ 342761 h 1262743"/>
              <a:gd name="connsiteX379" fmla="*/ 388846 w 5631543"/>
              <a:gd name="connsiteY379" fmla="*/ 252369 h 1262743"/>
              <a:gd name="connsiteX380" fmla="*/ 0 w 5631543"/>
              <a:gd name="connsiteY380" fmla="*/ 0 h 1262743"/>
              <a:gd name="connsiteX381" fmla="*/ 5631543 w 5631543"/>
              <a:gd name="connsiteY381" fmla="*/ 0 h 1262743"/>
              <a:gd name="connsiteX382" fmla="*/ 5631543 w 5631543"/>
              <a:gd name="connsiteY382" fmla="*/ 1262743 h 1262743"/>
              <a:gd name="connsiteX383" fmla="*/ 0 w 5631543"/>
              <a:gd name="connsiteY383" fmla="*/ 1262743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631543" h="1262743">
                <a:moveTo>
                  <a:pt x="5068394" y="438948"/>
                </a:moveTo>
                <a:lnTo>
                  <a:pt x="5067877" y="439028"/>
                </a:lnTo>
                <a:lnTo>
                  <a:pt x="5067362" y="438949"/>
                </a:lnTo>
                <a:cubicBezTo>
                  <a:pt x="5043377" y="438949"/>
                  <a:pt x="5023934" y="453710"/>
                  <a:pt x="5023934" y="471919"/>
                </a:cubicBezTo>
                <a:lnTo>
                  <a:pt x="5023934" y="472702"/>
                </a:lnTo>
                <a:lnTo>
                  <a:pt x="5023934" y="472703"/>
                </a:lnTo>
                <a:lnTo>
                  <a:pt x="5023934" y="682600"/>
                </a:lnTo>
                <a:cubicBezTo>
                  <a:pt x="5023934" y="700809"/>
                  <a:pt x="5043377" y="715571"/>
                  <a:pt x="5067362" y="715571"/>
                </a:cubicBezTo>
                <a:cubicBezTo>
                  <a:pt x="5091346" y="715571"/>
                  <a:pt x="5110789" y="700809"/>
                  <a:pt x="5110789" y="682600"/>
                </a:cubicBezTo>
                <a:lnTo>
                  <a:pt x="5110789" y="506456"/>
                </a:lnTo>
                <a:lnTo>
                  <a:pt x="5128040" y="506456"/>
                </a:lnTo>
                <a:lnTo>
                  <a:pt x="5128040" y="762907"/>
                </a:lnTo>
                <a:lnTo>
                  <a:pt x="5126597" y="768337"/>
                </a:lnTo>
                <a:lnTo>
                  <a:pt x="5126596" y="975788"/>
                </a:lnTo>
                <a:cubicBezTo>
                  <a:pt x="5126596" y="994889"/>
                  <a:pt x="5146992" y="1010373"/>
                  <a:pt x="5172151" y="1010373"/>
                </a:cubicBezTo>
                <a:cubicBezTo>
                  <a:pt x="5197310" y="1010373"/>
                  <a:pt x="5217705" y="994889"/>
                  <a:pt x="5217705" y="975788"/>
                </a:cubicBezTo>
                <a:lnTo>
                  <a:pt x="5217705" y="785360"/>
                </a:lnTo>
                <a:lnTo>
                  <a:pt x="5264025" y="785360"/>
                </a:lnTo>
                <a:lnTo>
                  <a:pt x="5264025" y="975788"/>
                </a:lnTo>
                <a:cubicBezTo>
                  <a:pt x="5264025" y="994889"/>
                  <a:pt x="5284420" y="1010373"/>
                  <a:pt x="5309579" y="1010373"/>
                </a:cubicBezTo>
                <a:cubicBezTo>
                  <a:pt x="5334738" y="1010373"/>
                  <a:pt x="5355133" y="994889"/>
                  <a:pt x="5355133" y="975788"/>
                </a:cubicBezTo>
                <a:lnTo>
                  <a:pt x="5355133" y="785360"/>
                </a:lnTo>
                <a:lnTo>
                  <a:pt x="5355258" y="785360"/>
                </a:lnTo>
                <a:lnTo>
                  <a:pt x="5355258" y="506456"/>
                </a:lnTo>
                <a:lnTo>
                  <a:pt x="5372509" y="506456"/>
                </a:lnTo>
                <a:lnTo>
                  <a:pt x="5372509" y="682600"/>
                </a:lnTo>
                <a:cubicBezTo>
                  <a:pt x="5372509" y="700809"/>
                  <a:pt x="5391952" y="715570"/>
                  <a:pt x="5415937" y="715570"/>
                </a:cubicBezTo>
                <a:cubicBezTo>
                  <a:pt x="5439921" y="715570"/>
                  <a:pt x="5459364" y="700809"/>
                  <a:pt x="5459364" y="682600"/>
                </a:cubicBezTo>
                <a:lnTo>
                  <a:pt x="5459364" y="472702"/>
                </a:lnTo>
                <a:lnTo>
                  <a:pt x="5459364" y="471919"/>
                </a:lnTo>
                <a:cubicBezTo>
                  <a:pt x="5459364" y="453710"/>
                  <a:pt x="5439921" y="438949"/>
                  <a:pt x="5415937" y="438949"/>
                </a:cubicBezTo>
                <a:lnTo>
                  <a:pt x="5415421" y="439028"/>
                </a:lnTo>
                <a:lnTo>
                  <a:pt x="5414905" y="438948"/>
                </a:lnTo>
                <a:close/>
                <a:moveTo>
                  <a:pt x="4529308" y="438948"/>
                </a:moveTo>
                <a:lnTo>
                  <a:pt x="4528792" y="439028"/>
                </a:lnTo>
                <a:lnTo>
                  <a:pt x="4528276" y="438949"/>
                </a:lnTo>
                <a:cubicBezTo>
                  <a:pt x="4504292" y="438949"/>
                  <a:pt x="4484849" y="453710"/>
                  <a:pt x="4484849" y="471919"/>
                </a:cubicBezTo>
                <a:lnTo>
                  <a:pt x="4484849" y="472702"/>
                </a:lnTo>
                <a:lnTo>
                  <a:pt x="4484849" y="472703"/>
                </a:lnTo>
                <a:lnTo>
                  <a:pt x="4484849" y="682600"/>
                </a:lnTo>
                <a:cubicBezTo>
                  <a:pt x="4484849" y="700809"/>
                  <a:pt x="4504292" y="715571"/>
                  <a:pt x="4528276" y="715571"/>
                </a:cubicBezTo>
                <a:cubicBezTo>
                  <a:pt x="4552261" y="715571"/>
                  <a:pt x="4571704" y="700809"/>
                  <a:pt x="4571704" y="682600"/>
                </a:cubicBezTo>
                <a:lnTo>
                  <a:pt x="4571704" y="506456"/>
                </a:lnTo>
                <a:lnTo>
                  <a:pt x="4588955" y="506456"/>
                </a:lnTo>
                <a:lnTo>
                  <a:pt x="4588955" y="762907"/>
                </a:lnTo>
                <a:lnTo>
                  <a:pt x="4587511" y="768337"/>
                </a:lnTo>
                <a:lnTo>
                  <a:pt x="4587511" y="975788"/>
                </a:lnTo>
                <a:cubicBezTo>
                  <a:pt x="4587511" y="994889"/>
                  <a:pt x="4607906" y="1010373"/>
                  <a:pt x="4633065" y="1010373"/>
                </a:cubicBezTo>
                <a:cubicBezTo>
                  <a:pt x="4658224" y="1010373"/>
                  <a:pt x="4678620" y="994889"/>
                  <a:pt x="4678620" y="975788"/>
                </a:cubicBezTo>
                <a:lnTo>
                  <a:pt x="4678620" y="785360"/>
                </a:lnTo>
                <a:lnTo>
                  <a:pt x="4724939" y="785360"/>
                </a:lnTo>
                <a:lnTo>
                  <a:pt x="4724939" y="975788"/>
                </a:lnTo>
                <a:cubicBezTo>
                  <a:pt x="4724939" y="994889"/>
                  <a:pt x="4745335" y="1010373"/>
                  <a:pt x="4770494" y="1010373"/>
                </a:cubicBezTo>
                <a:cubicBezTo>
                  <a:pt x="4795653" y="1010373"/>
                  <a:pt x="4816048" y="994889"/>
                  <a:pt x="4816048" y="975788"/>
                </a:cubicBezTo>
                <a:lnTo>
                  <a:pt x="4816048" y="785360"/>
                </a:lnTo>
                <a:lnTo>
                  <a:pt x="4816173" y="785360"/>
                </a:lnTo>
                <a:lnTo>
                  <a:pt x="4816173" y="506456"/>
                </a:lnTo>
                <a:lnTo>
                  <a:pt x="4833424" y="506456"/>
                </a:lnTo>
                <a:lnTo>
                  <a:pt x="4833424" y="682600"/>
                </a:lnTo>
                <a:cubicBezTo>
                  <a:pt x="4833424" y="700809"/>
                  <a:pt x="4852867" y="715570"/>
                  <a:pt x="4876851" y="715570"/>
                </a:cubicBezTo>
                <a:cubicBezTo>
                  <a:pt x="4900836" y="715570"/>
                  <a:pt x="4920279" y="700809"/>
                  <a:pt x="4920279" y="682600"/>
                </a:cubicBezTo>
                <a:lnTo>
                  <a:pt x="4920279" y="472702"/>
                </a:lnTo>
                <a:lnTo>
                  <a:pt x="4920279" y="471919"/>
                </a:lnTo>
                <a:cubicBezTo>
                  <a:pt x="4920279" y="453710"/>
                  <a:pt x="4900836" y="438949"/>
                  <a:pt x="4876851" y="438949"/>
                </a:cubicBezTo>
                <a:lnTo>
                  <a:pt x="4876336" y="439028"/>
                </a:lnTo>
                <a:lnTo>
                  <a:pt x="4875819" y="438948"/>
                </a:lnTo>
                <a:close/>
                <a:moveTo>
                  <a:pt x="3990224" y="438948"/>
                </a:moveTo>
                <a:lnTo>
                  <a:pt x="3989708" y="439028"/>
                </a:lnTo>
                <a:lnTo>
                  <a:pt x="3989192" y="438949"/>
                </a:lnTo>
                <a:cubicBezTo>
                  <a:pt x="3965208" y="438949"/>
                  <a:pt x="3945765" y="453710"/>
                  <a:pt x="3945765" y="471919"/>
                </a:cubicBezTo>
                <a:lnTo>
                  <a:pt x="3945765" y="472702"/>
                </a:lnTo>
                <a:lnTo>
                  <a:pt x="3945765" y="472703"/>
                </a:lnTo>
                <a:lnTo>
                  <a:pt x="3945765" y="682600"/>
                </a:lnTo>
                <a:cubicBezTo>
                  <a:pt x="3945765" y="700809"/>
                  <a:pt x="3965208" y="715571"/>
                  <a:pt x="3989192" y="715571"/>
                </a:cubicBezTo>
                <a:cubicBezTo>
                  <a:pt x="4013177" y="715571"/>
                  <a:pt x="4032620" y="700809"/>
                  <a:pt x="4032620" y="682600"/>
                </a:cubicBezTo>
                <a:lnTo>
                  <a:pt x="4032620" y="506456"/>
                </a:lnTo>
                <a:lnTo>
                  <a:pt x="4049871" y="506456"/>
                </a:lnTo>
                <a:lnTo>
                  <a:pt x="4049871" y="762907"/>
                </a:lnTo>
                <a:lnTo>
                  <a:pt x="4048427" y="768337"/>
                </a:lnTo>
                <a:lnTo>
                  <a:pt x="4048427" y="975788"/>
                </a:lnTo>
                <a:cubicBezTo>
                  <a:pt x="4048427" y="994889"/>
                  <a:pt x="4068822" y="1010373"/>
                  <a:pt x="4093981" y="1010373"/>
                </a:cubicBezTo>
                <a:cubicBezTo>
                  <a:pt x="4119140" y="1010373"/>
                  <a:pt x="4139536" y="994889"/>
                  <a:pt x="4139536" y="975788"/>
                </a:cubicBezTo>
                <a:lnTo>
                  <a:pt x="4139536" y="785360"/>
                </a:lnTo>
                <a:lnTo>
                  <a:pt x="4185855" y="785360"/>
                </a:lnTo>
                <a:lnTo>
                  <a:pt x="4185855" y="975788"/>
                </a:lnTo>
                <a:cubicBezTo>
                  <a:pt x="4185855" y="994889"/>
                  <a:pt x="4206251" y="1010373"/>
                  <a:pt x="4231410" y="1010373"/>
                </a:cubicBezTo>
                <a:cubicBezTo>
                  <a:pt x="4256569" y="1010373"/>
                  <a:pt x="4276964" y="994889"/>
                  <a:pt x="4276964" y="975788"/>
                </a:cubicBezTo>
                <a:lnTo>
                  <a:pt x="4276964" y="785360"/>
                </a:lnTo>
                <a:lnTo>
                  <a:pt x="4277089" y="785360"/>
                </a:lnTo>
                <a:lnTo>
                  <a:pt x="4277089" y="506456"/>
                </a:lnTo>
                <a:lnTo>
                  <a:pt x="4294340" y="506456"/>
                </a:lnTo>
                <a:lnTo>
                  <a:pt x="4294340" y="682600"/>
                </a:lnTo>
                <a:cubicBezTo>
                  <a:pt x="4294340" y="700809"/>
                  <a:pt x="4313783" y="715570"/>
                  <a:pt x="4337767" y="715570"/>
                </a:cubicBezTo>
                <a:cubicBezTo>
                  <a:pt x="4361752" y="715570"/>
                  <a:pt x="4381195" y="700809"/>
                  <a:pt x="4381195" y="682600"/>
                </a:cubicBezTo>
                <a:lnTo>
                  <a:pt x="4381195" y="472702"/>
                </a:lnTo>
                <a:lnTo>
                  <a:pt x="4381195" y="471919"/>
                </a:lnTo>
                <a:cubicBezTo>
                  <a:pt x="4381195" y="453710"/>
                  <a:pt x="4361752" y="438949"/>
                  <a:pt x="4337767" y="438949"/>
                </a:cubicBezTo>
                <a:lnTo>
                  <a:pt x="4337252" y="439028"/>
                </a:lnTo>
                <a:lnTo>
                  <a:pt x="4336735" y="438948"/>
                </a:lnTo>
                <a:close/>
                <a:moveTo>
                  <a:pt x="3451140" y="438948"/>
                </a:moveTo>
                <a:lnTo>
                  <a:pt x="3450624" y="439028"/>
                </a:lnTo>
                <a:lnTo>
                  <a:pt x="3450108" y="438949"/>
                </a:lnTo>
                <a:cubicBezTo>
                  <a:pt x="3426124" y="438949"/>
                  <a:pt x="3406681" y="453710"/>
                  <a:pt x="3406681" y="471919"/>
                </a:cubicBezTo>
                <a:lnTo>
                  <a:pt x="3406681" y="472702"/>
                </a:lnTo>
                <a:lnTo>
                  <a:pt x="3406681" y="472703"/>
                </a:lnTo>
                <a:lnTo>
                  <a:pt x="3406681" y="682600"/>
                </a:lnTo>
                <a:cubicBezTo>
                  <a:pt x="3406681" y="700809"/>
                  <a:pt x="3426124" y="715571"/>
                  <a:pt x="3450108" y="715571"/>
                </a:cubicBezTo>
                <a:cubicBezTo>
                  <a:pt x="3474093" y="715571"/>
                  <a:pt x="3493536" y="700809"/>
                  <a:pt x="3493536" y="682600"/>
                </a:cubicBezTo>
                <a:lnTo>
                  <a:pt x="3493536" y="506456"/>
                </a:lnTo>
                <a:lnTo>
                  <a:pt x="3510787" y="506456"/>
                </a:lnTo>
                <a:lnTo>
                  <a:pt x="3510787" y="762907"/>
                </a:lnTo>
                <a:lnTo>
                  <a:pt x="3509343" y="768337"/>
                </a:lnTo>
                <a:lnTo>
                  <a:pt x="3509343" y="975788"/>
                </a:lnTo>
                <a:cubicBezTo>
                  <a:pt x="3509343" y="994889"/>
                  <a:pt x="3529738" y="1010373"/>
                  <a:pt x="3554897" y="1010373"/>
                </a:cubicBezTo>
                <a:cubicBezTo>
                  <a:pt x="3580056" y="1010373"/>
                  <a:pt x="3600452" y="994889"/>
                  <a:pt x="3600452" y="975788"/>
                </a:cubicBezTo>
                <a:lnTo>
                  <a:pt x="3600452" y="785360"/>
                </a:lnTo>
                <a:lnTo>
                  <a:pt x="3646771" y="785360"/>
                </a:lnTo>
                <a:lnTo>
                  <a:pt x="3646771" y="975788"/>
                </a:lnTo>
                <a:cubicBezTo>
                  <a:pt x="3646771" y="994889"/>
                  <a:pt x="3667167" y="1010373"/>
                  <a:pt x="3692326" y="1010373"/>
                </a:cubicBezTo>
                <a:cubicBezTo>
                  <a:pt x="3717485" y="1010373"/>
                  <a:pt x="3737880" y="994889"/>
                  <a:pt x="3737880" y="975788"/>
                </a:cubicBezTo>
                <a:lnTo>
                  <a:pt x="3737880" y="785360"/>
                </a:lnTo>
                <a:lnTo>
                  <a:pt x="3738005" y="785360"/>
                </a:lnTo>
                <a:lnTo>
                  <a:pt x="3738005" y="506456"/>
                </a:lnTo>
                <a:lnTo>
                  <a:pt x="3755256" y="506456"/>
                </a:lnTo>
                <a:lnTo>
                  <a:pt x="3755256" y="682600"/>
                </a:lnTo>
                <a:cubicBezTo>
                  <a:pt x="3755256" y="700809"/>
                  <a:pt x="3774699" y="715570"/>
                  <a:pt x="3798683" y="715570"/>
                </a:cubicBezTo>
                <a:cubicBezTo>
                  <a:pt x="3822668" y="715570"/>
                  <a:pt x="3842111" y="700809"/>
                  <a:pt x="3842111" y="682600"/>
                </a:cubicBezTo>
                <a:lnTo>
                  <a:pt x="3842111" y="472702"/>
                </a:lnTo>
                <a:lnTo>
                  <a:pt x="3842111" y="471919"/>
                </a:lnTo>
                <a:cubicBezTo>
                  <a:pt x="3842111" y="453710"/>
                  <a:pt x="3822668" y="438949"/>
                  <a:pt x="3798683" y="438949"/>
                </a:cubicBezTo>
                <a:lnTo>
                  <a:pt x="3798168" y="439028"/>
                </a:lnTo>
                <a:lnTo>
                  <a:pt x="3797651" y="438948"/>
                </a:lnTo>
                <a:close/>
                <a:moveTo>
                  <a:pt x="2912056" y="438948"/>
                </a:moveTo>
                <a:lnTo>
                  <a:pt x="2911540" y="439028"/>
                </a:lnTo>
                <a:lnTo>
                  <a:pt x="2911024" y="438949"/>
                </a:lnTo>
                <a:cubicBezTo>
                  <a:pt x="2887040" y="438949"/>
                  <a:pt x="2867597" y="453710"/>
                  <a:pt x="2867597" y="471919"/>
                </a:cubicBezTo>
                <a:lnTo>
                  <a:pt x="2867597" y="472702"/>
                </a:lnTo>
                <a:lnTo>
                  <a:pt x="2867597" y="472703"/>
                </a:lnTo>
                <a:lnTo>
                  <a:pt x="2867597" y="682600"/>
                </a:lnTo>
                <a:cubicBezTo>
                  <a:pt x="2867597" y="700809"/>
                  <a:pt x="2887040" y="715571"/>
                  <a:pt x="2911024" y="715571"/>
                </a:cubicBezTo>
                <a:cubicBezTo>
                  <a:pt x="2935009" y="715571"/>
                  <a:pt x="2954452" y="700809"/>
                  <a:pt x="2954452" y="682600"/>
                </a:cubicBezTo>
                <a:lnTo>
                  <a:pt x="2954452" y="506456"/>
                </a:lnTo>
                <a:lnTo>
                  <a:pt x="2971703" y="506456"/>
                </a:lnTo>
                <a:lnTo>
                  <a:pt x="2971703" y="762907"/>
                </a:lnTo>
                <a:lnTo>
                  <a:pt x="2970259" y="768337"/>
                </a:lnTo>
                <a:lnTo>
                  <a:pt x="2970259" y="975788"/>
                </a:lnTo>
                <a:cubicBezTo>
                  <a:pt x="2970259" y="994889"/>
                  <a:pt x="2990654" y="1010373"/>
                  <a:pt x="3015813" y="1010373"/>
                </a:cubicBezTo>
                <a:cubicBezTo>
                  <a:pt x="3040972" y="1010373"/>
                  <a:pt x="3061368" y="994889"/>
                  <a:pt x="3061368" y="975788"/>
                </a:cubicBezTo>
                <a:lnTo>
                  <a:pt x="3061368" y="785360"/>
                </a:lnTo>
                <a:lnTo>
                  <a:pt x="3107687" y="785360"/>
                </a:lnTo>
                <a:lnTo>
                  <a:pt x="3107687" y="975788"/>
                </a:lnTo>
                <a:cubicBezTo>
                  <a:pt x="3107687" y="994889"/>
                  <a:pt x="3128083" y="1010373"/>
                  <a:pt x="3153242" y="1010373"/>
                </a:cubicBezTo>
                <a:cubicBezTo>
                  <a:pt x="3178401" y="1010373"/>
                  <a:pt x="3198796" y="994889"/>
                  <a:pt x="3198796" y="975788"/>
                </a:cubicBezTo>
                <a:lnTo>
                  <a:pt x="3198796" y="785360"/>
                </a:lnTo>
                <a:lnTo>
                  <a:pt x="3198921" y="785360"/>
                </a:lnTo>
                <a:lnTo>
                  <a:pt x="3198921" y="506456"/>
                </a:lnTo>
                <a:lnTo>
                  <a:pt x="3216172" y="506456"/>
                </a:lnTo>
                <a:lnTo>
                  <a:pt x="3216172" y="682600"/>
                </a:lnTo>
                <a:cubicBezTo>
                  <a:pt x="3216172" y="700809"/>
                  <a:pt x="3235615" y="715570"/>
                  <a:pt x="3259599" y="715570"/>
                </a:cubicBezTo>
                <a:cubicBezTo>
                  <a:pt x="3283584" y="715570"/>
                  <a:pt x="3303027" y="700809"/>
                  <a:pt x="3303027" y="682600"/>
                </a:cubicBezTo>
                <a:lnTo>
                  <a:pt x="3303027" y="472702"/>
                </a:lnTo>
                <a:lnTo>
                  <a:pt x="3303027" y="471919"/>
                </a:lnTo>
                <a:cubicBezTo>
                  <a:pt x="3303027" y="453710"/>
                  <a:pt x="3283584" y="438949"/>
                  <a:pt x="3259599" y="438949"/>
                </a:cubicBezTo>
                <a:lnTo>
                  <a:pt x="3259084" y="439028"/>
                </a:lnTo>
                <a:lnTo>
                  <a:pt x="3258567" y="438948"/>
                </a:lnTo>
                <a:close/>
                <a:moveTo>
                  <a:pt x="2372972" y="438948"/>
                </a:moveTo>
                <a:lnTo>
                  <a:pt x="2372456" y="439028"/>
                </a:lnTo>
                <a:lnTo>
                  <a:pt x="2371940" y="438949"/>
                </a:lnTo>
                <a:cubicBezTo>
                  <a:pt x="2347956" y="438949"/>
                  <a:pt x="2328513" y="453710"/>
                  <a:pt x="2328513" y="471919"/>
                </a:cubicBezTo>
                <a:lnTo>
                  <a:pt x="2328513" y="472702"/>
                </a:lnTo>
                <a:lnTo>
                  <a:pt x="2328513" y="472703"/>
                </a:lnTo>
                <a:lnTo>
                  <a:pt x="2328513" y="682600"/>
                </a:lnTo>
                <a:cubicBezTo>
                  <a:pt x="2328513" y="700809"/>
                  <a:pt x="2347956" y="715571"/>
                  <a:pt x="2371940" y="715571"/>
                </a:cubicBezTo>
                <a:cubicBezTo>
                  <a:pt x="2395925" y="715571"/>
                  <a:pt x="2415368" y="700809"/>
                  <a:pt x="2415368" y="682600"/>
                </a:cubicBezTo>
                <a:lnTo>
                  <a:pt x="2415368" y="506456"/>
                </a:lnTo>
                <a:lnTo>
                  <a:pt x="2432619" y="506456"/>
                </a:lnTo>
                <a:lnTo>
                  <a:pt x="2432619" y="762907"/>
                </a:lnTo>
                <a:lnTo>
                  <a:pt x="2431175" y="768337"/>
                </a:lnTo>
                <a:lnTo>
                  <a:pt x="2431175" y="975788"/>
                </a:lnTo>
                <a:cubicBezTo>
                  <a:pt x="2431175" y="994889"/>
                  <a:pt x="2451570" y="1010373"/>
                  <a:pt x="2476729" y="1010373"/>
                </a:cubicBezTo>
                <a:cubicBezTo>
                  <a:pt x="2501888" y="1010373"/>
                  <a:pt x="2522284" y="994889"/>
                  <a:pt x="2522284" y="975788"/>
                </a:cubicBezTo>
                <a:lnTo>
                  <a:pt x="2522284" y="785360"/>
                </a:lnTo>
                <a:lnTo>
                  <a:pt x="2568603" y="785360"/>
                </a:lnTo>
                <a:lnTo>
                  <a:pt x="2568603" y="975788"/>
                </a:lnTo>
                <a:cubicBezTo>
                  <a:pt x="2568603" y="994889"/>
                  <a:pt x="2588999" y="1010373"/>
                  <a:pt x="2614158" y="1010373"/>
                </a:cubicBezTo>
                <a:cubicBezTo>
                  <a:pt x="2639317" y="1010373"/>
                  <a:pt x="2659712" y="994889"/>
                  <a:pt x="2659712" y="975788"/>
                </a:cubicBezTo>
                <a:lnTo>
                  <a:pt x="2659712" y="785360"/>
                </a:lnTo>
                <a:lnTo>
                  <a:pt x="2659837" y="785360"/>
                </a:lnTo>
                <a:lnTo>
                  <a:pt x="2659837" y="506456"/>
                </a:lnTo>
                <a:lnTo>
                  <a:pt x="2677088" y="506456"/>
                </a:lnTo>
                <a:lnTo>
                  <a:pt x="2677088" y="682600"/>
                </a:lnTo>
                <a:cubicBezTo>
                  <a:pt x="2677088" y="700809"/>
                  <a:pt x="2696531" y="715570"/>
                  <a:pt x="2720515" y="715570"/>
                </a:cubicBezTo>
                <a:cubicBezTo>
                  <a:pt x="2744500" y="715570"/>
                  <a:pt x="2763943" y="700809"/>
                  <a:pt x="2763943" y="682600"/>
                </a:cubicBezTo>
                <a:lnTo>
                  <a:pt x="2763943" y="472702"/>
                </a:lnTo>
                <a:lnTo>
                  <a:pt x="2763943" y="471919"/>
                </a:lnTo>
                <a:cubicBezTo>
                  <a:pt x="2763943" y="453710"/>
                  <a:pt x="2744500" y="438949"/>
                  <a:pt x="2720515" y="438949"/>
                </a:cubicBezTo>
                <a:lnTo>
                  <a:pt x="2720000" y="439028"/>
                </a:lnTo>
                <a:lnTo>
                  <a:pt x="2719483" y="438948"/>
                </a:lnTo>
                <a:close/>
                <a:moveTo>
                  <a:pt x="1833889" y="438948"/>
                </a:moveTo>
                <a:lnTo>
                  <a:pt x="1833373" y="439028"/>
                </a:lnTo>
                <a:lnTo>
                  <a:pt x="1832857" y="438949"/>
                </a:lnTo>
                <a:cubicBezTo>
                  <a:pt x="1808873" y="438949"/>
                  <a:pt x="1789429" y="453710"/>
                  <a:pt x="1789429" y="471919"/>
                </a:cubicBezTo>
                <a:lnTo>
                  <a:pt x="1789429" y="472702"/>
                </a:lnTo>
                <a:lnTo>
                  <a:pt x="1789429" y="472703"/>
                </a:lnTo>
                <a:lnTo>
                  <a:pt x="1789429" y="682600"/>
                </a:lnTo>
                <a:cubicBezTo>
                  <a:pt x="1789429" y="700809"/>
                  <a:pt x="1808873" y="715571"/>
                  <a:pt x="1832857" y="715571"/>
                </a:cubicBezTo>
                <a:cubicBezTo>
                  <a:pt x="1856842" y="715571"/>
                  <a:pt x="1876285" y="700809"/>
                  <a:pt x="1876285" y="682600"/>
                </a:cubicBezTo>
                <a:lnTo>
                  <a:pt x="1876285" y="506456"/>
                </a:lnTo>
                <a:lnTo>
                  <a:pt x="1893536" y="506456"/>
                </a:lnTo>
                <a:lnTo>
                  <a:pt x="1893536" y="762907"/>
                </a:lnTo>
                <a:lnTo>
                  <a:pt x="1892092" y="768337"/>
                </a:lnTo>
                <a:lnTo>
                  <a:pt x="1892092" y="975788"/>
                </a:lnTo>
                <a:cubicBezTo>
                  <a:pt x="1892092" y="994889"/>
                  <a:pt x="1912486" y="1010373"/>
                  <a:pt x="1937645" y="1010373"/>
                </a:cubicBezTo>
                <a:cubicBezTo>
                  <a:pt x="1962804" y="1010373"/>
                  <a:pt x="1983200" y="994889"/>
                  <a:pt x="1983200" y="975788"/>
                </a:cubicBezTo>
                <a:lnTo>
                  <a:pt x="1983200" y="785360"/>
                </a:lnTo>
                <a:lnTo>
                  <a:pt x="2029519" y="785360"/>
                </a:lnTo>
                <a:lnTo>
                  <a:pt x="2029519" y="975788"/>
                </a:lnTo>
                <a:cubicBezTo>
                  <a:pt x="2029519" y="994889"/>
                  <a:pt x="2049915" y="1010373"/>
                  <a:pt x="2075074" y="1010373"/>
                </a:cubicBezTo>
                <a:cubicBezTo>
                  <a:pt x="2100233" y="1010373"/>
                  <a:pt x="2120628" y="994889"/>
                  <a:pt x="2120628" y="975788"/>
                </a:cubicBezTo>
                <a:lnTo>
                  <a:pt x="2120628" y="785360"/>
                </a:lnTo>
                <a:lnTo>
                  <a:pt x="2120753" y="785360"/>
                </a:lnTo>
                <a:lnTo>
                  <a:pt x="2120753" y="506456"/>
                </a:lnTo>
                <a:lnTo>
                  <a:pt x="2138004" y="506456"/>
                </a:lnTo>
                <a:lnTo>
                  <a:pt x="2138004" y="682600"/>
                </a:lnTo>
                <a:cubicBezTo>
                  <a:pt x="2138004" y="700809"/>
                  <a:pt x="2157447" y="715570"/>
                  <a:pt x="2181431" y="715570"/>
                </a:cubicBezTo>
                <a:cubicBezTo>
                  <a:pt x="2205416" y="715570"/>
                  <a:pt x="2224859" y="700809"/>
                  <a:pt x="2224859" y="682600"/>
                </a:cubicBezTo>
                <a:lnTo>
                  <a:pt x="2224859" y="472702"/>
                </a:lnTo>
                <a:lnTo>
                  <a:pt x="2224859" y="471919"/>
                </a:lnTo>
                <a:cubicBezTo>
                  <a:pt x="2224859" y="453710"/>
                  <a:pt x="2205416" y="438949"/>
                  <a:pt x="2181431" y="438949"/>
                </a:cubicBezTo>
                <a:lnTo>
                  <a:pt x="2180916" y="439028"/>
                </a:lnTo>
                <a:lnTo>
                  <a:pt x="2180399" y="438948"/>
                </a:lnTo>
                <a:close/>
                <a:moveTo>
                  <a:pt x="1294805" y="438948"/>
                </a:moveTo>
                <a:lnTo>
                  <a:pt x="1294289" y="439028"/>
                </a:lnTo>
                <a:lnTo>
                  <a:pt x="1293773" y="438949"/>
                </a:lnTo>
                <a:cubicBezTo>
                  <a:pt x="1269789" y="438949"/>
                  <a:pt x="1250345" y="453710"/>
                  <a:pt x="1250345" y="471919"/>
                </a:cubicBezTo>
                <a:lnTo>
                  <a:pt x="1250345" y="472702"/>
                </a:lnTo>
                <a:lnTo>
                  <a:pt x="1250345" y="472703"/>
                </a:lnTo>
                <a:lnTo>
                  <a:pt x="1250345" y="682600"/>
                </a:lnTo>
                <a:cubicBezTo>
                  <a:pt x="1250345" y="700809"/>
                  <a:pt x="1269789" y="715571"/>
                  <a:pt x="1293773" y="715571"/>
                </a:cubicBezTo>
                <a:cubicBezTo>
                  <a:pt x="1317758" y="715571"/>
                  <a:pt x="1337201" y="700809"/>
                  <a:pt x="1337201" y="682600"/>
                </a:cubicBezTo>
                <a:lnTo>
                  <a:pt x="1337201" y="506456"/>
                </a:lnTo>
                <a:lnTo>
                  <a:pt x="1354452" y="506456"/>
                </a:lnTo>
                <a:lnTo>
                  <a:pt x="1354452" y="762907"/>
                </a:lnTo>
                <a:lnTo>
                  <a:pt x="1353008" y="768337"/>
                </a:lnTo>
                <a:lnTo>
                  <a:pt x="1353008" y="975788"/>
                </a:lnTo>
                <a:cubicBezTo>
                  <a:pt x="1353008" y="994889"/>
                  <a:pt x="1373403" y="1010373"/>
                  <a:pt x="1398562" y="1010373"/>
                </a:cubicBezTo>
                <a:cubicBezTo>
                  <a:pt x="1423721" y="1010373"/>
                  <a:pt x="1444117" y="994889"/>
                  <a:pt x="1444117" y="975788"/>
                </a:cubicBezTo>
                <a:lnTo>
                  <a:pt x="1444117" y="785360"/>
                </a:lnTo>
                <a:lnTo>
                  <a:pt x="1490436" y="785360"/>
                </a:lnTo>
                <a:lnTo>
                  <a:pt x="1490436" y="975788"/>
                </a:lnTo>
                <a:cubicBezTo>
                  <a:pt x="1490436" y="994889"/>
                  <a:pt x="1510831" y="1010373"/>
                  <a:pt x="1535990" y="1010373"/>
                </a:cubicBezTo>
                <a:cubicBezTo>
                  <a:pt x="1561149" y="1010373"/>
                  <a:pt x="1581545" y="994889"/>
                  <a:pt x="1581545" y="975788"/>
                </a:cubicBezTo>
                <a:lnTo>
                  <a:pt x="1581545" y="785360"/>
                </a:lnTo>
                <a:lnTo>
                  <a:pt x="1581670" y="785360"/>
                </a:lnTo>
                <a:lnTo>
                  <a:pt x="1581670" y="506456"/>
                </a:lnTo>
                <a:lnTo>
                  <a:pt x="1598921" y="506456"/>
                </a:lnTo>
                <a:lnTo>
                  <a:pt x="1598921" y="682600"/>
                </a:lnTo>
                <a:cubicBezTo>
                  <a:pt x="1598921" y="700809"/>
                  <a:pt x="1618364" y="715570"/>
                  <a:pt x="1642348" y="715570"/>
                </a:cubicBezTo>
                <a:cubicBezTo>
                  <a:pt x="1666333" y="715570"/>
                  <a:pt x="1685776" y="700809"/>
                  <a:pt x="1685776" y="682600"/>
                </a:cubicBezTo>
                <a:lnTo>
                  <a:pt x="1685776" y="472702"/>
                </a:lnTo>
                <a:lnTo>
                  <a:pt x="1685776" y="471919"/>
                </a:lnTo>
                <a:cubicBezTo>
                  <a:pt x="1685776" y="453710"/>
                  <a:pt x="1666333" y="438949"/>
                  <a:pt x="1642348" y="438949"/>
                </a:cubicBezTo>
                <a:lnTo>
                  <a:pt x="1641833" y="439028"/>
                </a:lnTo>
                <a:lnTo>
                  <a:pt x="1641316" y="438948"/>
                </a:lnTo>
                <a:close/>
                <a:moveTo>
                  <a:pt x="755721" y="438948"/>
                </a:moveTo>
                <a:lnTo>
                  <a:pt x="755205" y="439028"/>
                </a:lnTo>
                <a:lnTo>
                  <a:pt x="754689" y="438949"/>
                </a:lnTo>
                <a:cubicBezTo>
                  <a:pt x="730705" y="438949"/>
                  <a:pt x="711262" y="453710"/>
                  <a:pt x="711262" y="471919"/>
                </a:cubicBezTo>
                <a:lnTo>
                  <a:pt x="711262" y="472702"/>
                </a:lnTo>
                <a:lnTo>
                  <a:pt x="711262" y="472703"/>
                </a:lnTo>
                <a:lnTo>
                  <a:pt x="711262" y="682600"/>
                </a:lnTo>
                <a:cubicBezTo>
                  <a:pt x="711262" y="700809"/>
                  <a:pt x="730705" y="715571"/>
                  <a:pt x="754689" y="715571"/>
                </a:cubicBezTo>
                <a:cubicBezTo>
                  <a:pt x="778674" y="715571"/>
                  <a:pt x="798117" y="700809"/>
                  <a:pt x="798117" y="682600"/>
                </a:cubicBezTo>
                <a:lnTo>
                  <a:pt x="798117" y="506456"/>
                </a:lnTo>
                <a:lnTo>
                  <a:pt x="815368" y="506456"/>
                </a:lnTo>
                <a:lnTo>
                  <a:pt x="815368" y="762907"/>
                </a:lnTo>
                <a:lnTo>
                  <a:pt x="813924" y="768337"/>
                </a:lnTo>
                <a:lnTo>
                  <a:pt x="813924" y="975788"/>
                </a:lnTo>
                <a:cubicBezTo>
                  <a:pt x="813924" y="994889"/>
                  <a:pt x="834319" y="1010373"/>
                  <a:pt x="859478" y="1010373"/>
                </a:cubicBezTo>
                <a:cubicBezTo>
                  <a:pt x="884637" y="1010373"/>
                  <a:pt x="905032" y="994889"/>
                  <a:pt x="905032" y="975788"/>
                </a:cubicBezTo>
                <a:lnTo>
                  <a:pt x="905032" y="785360"/>
                </a:lnTo>
                <a:lnTo>
                  <a:pt x="951352" y="785360"/>
                </a:lnTo>
                <a:lnTo>
                  <a:pt x="951352" y="975788"/>
                </a:lnTo>
                <a:cubicBezTo>
                  <a:pt x="951352" y="994889"/>
                  <a:pt x="971747" y="1010373"/>
                  <a:pt x="996906" y="1010373"/>
                </a:cubicBezTo>
                <a:cubicBezTo>
                  <a:pt x="1022065" y="1010373"/>
                  <a:pt x="1042461" y="994889"/>
                  <a:pt x="1042461" y="975788"/>
                </a:cubicBezTo>
                <a:lnTo>
                  <a:pt x="1042461" y="785360"/>
                </a:lnTo>
                <a:lnTo>
                  <a:pt x="1042586" y="785360"/>
                </a:lnTo>
                <a:lnTo>
                  <a:pt x="1042586" y="506456"/>
                </a:lnTo>
                <a:lnTo>
                  <a:pt x="1059836" y="506456"/>
                </a:lnTo>
                <a:lnTo>
                  <a:pt x="1059836" y="682600"/>
                </a:lnTo>
                <a:cubicBezTo>
                  <a:pt x="1059836" y="700809"/>
                  <a:pt x="1079280" y="715570"/>
                  <a:pt x="1103264" y="715570"/>
                </a:cubicBezTo>
                <a:cubicBezTo>
                  <a:pt x="1127249" y="715570"/>
                  <a:pt x="1146691" y="700809"/>
                  <a:pt x="1146691" y="682600"/>
                </a:cubicBezTo>
                <a:lnTo>
                  <a:pt x="1146691" y="472702"/>
                </a:lnTo>
                <a:lnTo>
                  <a:pt x="1146691" y="471919"/>
                </a:lnTo>
                <a:cubicBezTo>
                  <a:pt x="1146691" y="453710"/>
                  <a:pt x="1127249" y="438949"/>
                  <a:pt x="1103264" y="438949"/>
                </a:cubicBezTo>
                <a:lnTo>
                  <a:pt x="1102749" y="439028"/>
                </a:lnTo>
                <a:lnTo>
                  <a:pt x="1102232" y="438948"/>
                </a:lnTo>
                <a:close/>
                <a:moveTo>
                  <a:pt x="216637" y="438948"/>
                </a:moveTo>
                <a:lnTo>
                  <a:pt x="216121" y="439028"/>
                </a:lnTo>
                <a:lnTo>
                  <a:pt x="215605" y="438949"/>
                </a:lnTo>
                <a:cubicBezTo>
                  <a:pt x="191621" y="438949"/>
                  <a:pt x="172178" y="453710"/>
                  <a:pt x="172178" y="471919"/>
                </a:cubicBezTo>
                <a:lnTo>
                  <a:pt x="172178" y="472702"/>
                </a:lnTo>
                <a:lnTo>
                  <a:pt x="172178" y="472703"/>
                </a:lnTo>
                <a:lnTo>
                  <a:pt x="172178" y="682600"/>
                </a:lnTo>
                <a:cubicBezTo>
                  <a:pt x="172178" y="700809"/>
                  <a:pt x="191621" y="715571"/>
                  <a:pt x="215605" y="715571"/>
                </a:cubicBezTo>
                <a:cubicBezTo>
                  <a:pt x="239590" y="715571"/>
                  <a:pt x="259033" y="700809"/>
                  <a:pt x="259033" y="682600"/>
                </a:cubicBezTo>
                <a:lnTo>
                  <a:pt x="259033" y="506456"/>
                </a:lnTo>
                <a:lnTo>
                  <a:pt x="276284" y="506456"/>
                </a:lnTo>
                <a:lnTo>
                  <a:pt x="276284" y="762907"/>
                </a:lnTo>
                <a:lnTo>
                  <a:pt x="274840" y="768337"/>
                </a:lnTo>
                <a:lnTo>
                  <a:pt x="274840" y="975788"/>
                </a:lnTo>
                <a:cubicBezTo>
                  <a:pt x="274840" y="994889"/>
                  <a:pt x="295235" y="1010373"/>
                  <a:pt x="320394" y="1010373"/>
                </a:cubicBezTo>
                <a:cubicBezTo>
                  <a:pt x="345553" y="1010373"/>
                  <a:pt x="365949" y="994889"/>
                  <a:pt x="365949" y="975788"/>
                </a:cubicBezTo>
                <a:lnTo>
                  <a:pt x="365949" y="785360"/>
                </a:lnTo>
                <a:lnTo>
                  <a:pt x="412268" y="785360"/>
                </a:lnTo>
                <a:lnTo>
                  <a:pt x="412268" y="975788"/>
                </a:lnTo>
                <a:cubicBezTo>
                  <a:pt x="412268" y="994889"/>
                  <a:pt x="432663" y="1010373"/>
                  <a:pt x="457822" y="1010373"/>
                </a:cubicBezTo>
                <a:cubicBezTo>
                  <a:pt x="482981" y="1010373"/>
                  <a:pt x="503377" y="994889"/>
                  <a:pt x="503377" y="975788"/>
                </a:cubicBezTo>
                <a:lnTo>
                  <a:pt x="503377" y="785360"/>
                </a:lnTo>
                <a:lnTo>
                  <a:pt x="503502" y="785360"/>
                </a:lnTo>
                <a:lnTo>
                  <a:pt x="503502" y="506456"/>
                </a:lnTo>
                <a:lnTo>
                  <a:pt x="520753" y="506456"/>
                </a:lnTo>
                <a:lnTo>
                  <a:pt x="520753" y="682600"/>
                </a:lnTo>
                <a:cubicBezTo>
                  <a:pt x="520753" y="700809"/>
                  <a:pt x="540196" y="715570"/>
                  <a:pt x="564180" y="715570"/>
                </a:cubicBezTo>
                <a:cubicBezTo>
                  <a:pt x="588165" y="715570"/>
                  <a:pt x="607608" y="700809"/>
                  <a:pt x="607608" y="682600"/>
                </a:cubicBezTo>
                <a:lnTo>
                  <a:pt x="607608" y="472702"/>
                </a:lnTo>
                <a:lnTo>
                  <a:pt x="607608" y="471919"/>
                </a:lnTo>
                <a:cubicBezTo>
                  <a:pt x="607608" y="453710"/>
                  <a:pt x="588165" y="438949"/>
                  <a:pt x="564180" y="438949"/>
                </a:cubicBezTo>
                <a:lnTo>
                  <a:pt x="563665" y="439028"/>
                </a:lnTo>
                <a:lnTo>
                  <a:pt x="563148" y="438948"/>
                </a:lnTo>
                <a:close/>
                <a:moveTo>
                  <a:pt x="5240603" y="252369"/>
                </a:moveTo>
                <a:cubicBezTo>
                  <a:pt x="5174846" y="252369"/>
                  <a:pt x="5121540" y="292839"/>
                  <a:pt x="5121540" y="342761"/>
                </a:cubicBezTo>
                <a:cubicBezTo>
                  <a:pt x="5121540" y="392684"/>
                  <a:pt x="5174846" y="433154"/>
                  <a:pt x="5240603" y="433154"/>
                </a:cubicBezTo>
                <a:cubicBezTo>
                  <a:pt x="5306359" y="433154"/>
                  <a:pt x="5359665" y="392684"/>
                  <a:pt x="5359665" y="342761"/>
                </a:cubicBezTo>
                <a:cubicBezTo>
                  <a:pt x="5359665" y="292839"/>
                  <a:pt x="5306359" y="252369"/>
                  <a:pt x="5240603" y="252369"/>
                </a:cubicBezTo>
                <a:close/>
                <a:moveTo>
                  <a:pt x="4701517" y="252369"/>
                </a:moveTo>
                <a:cubicBezTo>
                  <a:pt x="4635761" y="252369"/>
                  <a:pt x="4582455" y="292839"/>
                  <a:pt x="4582455" y="342761"/>
                </a:cubicBezTo>
                <a:cubicBezTo>
                  <a:pt x="4582455" y="392684"/>
                  <a:pt x="4635761" y="433154"/>
                  <a:pt x="4701517" y="433154"/>
                </a:cubicBezTo>
                <a:cubicBezTo>
                  <a:pt x="4767273" y="433154"/>
                  <a:pt x="4820579" y="392684"/>
                  <a:pt x="4820579" y="342761"/>
                </a:cubicBezTo>
                <a:cubicBezTo>
                  <a:pt x="4820579" y="292839"/>
                  <a:pt x="4767273" y="252369"/>
                  <a:pt x="4701517" y="252369"/>
                </a:cubicBezTo>
                <a:close/>
                <a:moveTo>
                  <a:pt x="4162433" y="252369"/>
                </a:moveTo>
                <a:cubicBezTo>
                  <a:pt x="4096677" y="252369"/>
                  <a:pt x="4043371" y="292839"/>
                  <a:pt x="4043371" y="342761"/>
                </a:cubicBezTo>
                <a:cubicBezTo>
                  <a:pt x="4043371" y="392684"/>
                  <a:pt x="4096677" y="433154"/>
                  <a:pt x="4162433" y="433154"/>
                </a:cubicBezTo>
                <a:cubicBezTo>
                  <a:pt x="4228189" y="433154"/>
                  <a:pt x="4281495" y="392684"/>
                  <a:pt x="4281495" y="342761"/>
                </a:cubicBezTo>
                <a:cubicBezTo>
                  <a:pt x="4281495" y="292839"/>
                  <a:pt x="4228189" y="252369"/>
                  <a:pt x="4162433" y="252369"/>
                </a:cubicBezTo>
                <a:close/>
                <a:moveTo>
                  <a:pt x="3623349" y="252369"/>
                </a:moveTo>
                <a:cubicBezTo>
                  <a:pt x="3557593" y="252369"/>
                  <a:pt x="3504287" y="292839"/>
                  <a:pt x="3504287" y="342761"/>
                </a:cubicBezTo>
                <a:cubicBezTo>
                  <a:pt x="3504287" y="392684"/>
                  <a:pt x="3557593" y="433154"/>
                  <a:pt x="3623349" y="433154"/>
                </a:cubicBezTo>
                <a:cubicBezTo>
                  <a:pt x="3689105" y="433154"/>
                  <a:pt x="3742411" y="392684"/>
                  <a:pt x="3742411" y="342761"/>
                </a:cubicBezTo>
                <a:cubicBezTo>
                  <a:pt x="3742411" y="292839"/>
                  <a:pt x="3689105" y="252369"/>
                  <a:pt x="3623349" y="252369"/>
                </a:cubicBezTo>
                <a:close/>
                <a:moveTo>
                  <a:pt x="3084265" y="252369"/>
                </a:moveTo>
                <a:cubicBezTo>
                  <a:pt x="3018509" y="252369"/>
                  <a:pt x="2965203" y="292839"/>
                  <a:pt x="2965203" y="342761"/>
                </a:cubicBezTo>
                <a:cubicBezTo>
                  <a:pt x="2965203" y="392684"/>
                  <a:pt x="3018509" y="433154"/>
                  <a:pt x="3084265" y="433154"/>
                </a:cubicBezTo>
                <a:cubicBezTo>
                  <a:pt x="3150021" y="433154"/>
                  <a:pt x="3203327" y="392684"/>
                  <a:pt x="3203327" y="342761"/>
                </a:cubicBezTo>
                <a:cubicBezTo>
                  <a:pt x="3203327" y="292839"/>
                  <a:pt x="3150021" y="252369"/>
                  <a:pt x="3084265" y="252369"/>
                </a:cubicBezTo>
                <a:close/>
                <a:moveTo>
                  <a:pt x="2545181" y="252369"/>
                </a:moveTo>
                <a:cubicBezTo>
                  <a:pt x="2479425" y="252369"/>
                  <a:pt x="2426119" y="292839"/>
                  <a:pt x="2426119" y="342761"/>
                </a:cubicBezTo>
                <a:cubicBezTo>
                  <a:pt x="2426119" y="392684"/>
                  <a:pt x="2479425" y="433154"/>
                  <a:pt x="2545181" y="433154"/>
                </a:cubicBezTo>
                <a:cubicBezTo>
                  <a:pt x="2610937" y="433154"/>
                  <a:pt x="2664243" y="392684"/>
                  <a:pt x="2664243" y="342761"/>
                </a:cubicBezTo>
                <a:cubicBezTo>
                  <a:pt x="2664243" y="292839"/>
                  <a:pt x="2610937" y="252369"/>
                  <a:pt x="2545181" y="252369"/>
                </a:cubicBezTo>
                <a:close/>
                <a:moveTo>
                  <a:pt x="2006097" y="252369"/>
                </a:moveTo>
                <a:cubicBezTo>
                  <a:pt x="1940341" y="252369"/>
                  <a:pt x="1887036" y="292839"/>
                  <a:pt x="1887036" y="342761"/>
                </a:cubicBezTo>
                <a:cubicBezTo>
                  <a:pt x="1887036" y="392684"/>
                  <a:pt x="1940341" y="433154"/>
                  <a:pt x="2006097" y="433154"/>
                </a:cubicBezTo>
                <a:cubicBezTo>
                  <a:pt x="2071853" y="433154"/>
                  <a:pt x="2125159" y="392684"/>
                  <a:pt x="2125159" y="342761"/>
                </a:cubicBezTo>
                <a:cubicBezTo>
                  <a:pt x="2125159" y="292839"/>
                  <a:pt x="2071853" y="252369"/>
                  <a:pt x="2006097" y="252369"/>
                </a:cubicBezTo>
                <a:close/>
                <a:moveTo>
                  <a:pt x="1467014" y="252369"/>
                </a:moveTo>
                <a:cubicBezTo>
                  <a:pt x="1401258" y="252369"/>
                  <a:pt x="1347952" y="292839"/>
                  <a:pt x="1347952" y="342761"/>
                </a:cubicBezTo>
                <a:cubicBezTo>
                  <a:pt x="1347952" y="392684"/>
                  <a:pt x="1401258" y="433154"/>
                  <a:pt x="1467014" y="433154"/>
                </a:cubicBezTo>
                <a:cubicBezTo>
                  <a:pt x="1532770" y="433154"/>
                  <a:pt x="1586076" y="392684"/>
                  <a:pt x="1586076" y="342761"/>
                </a:cubicBezTo>
                <a:cubicBezTo>
                  <a:pt x="1586076" y="292839"/>
                  <a:pt x="1532770" y="252369"/>
                  <a:pt x="1467014" y="252369"/>
                </a:cubicBezTo>
                <a:close/>
                <a:moveTo>
                  <a:pt x="927930" y="252369"/>
                </a:moveTo>
                <a:cubicBezTo>
                  <a:pt x="862173" y="252369"/>
                  <a:pt x="808868" y="292839"/>
                  <a:pt x="808868" y="342761"/>
                </a:cubicBezTo>
                <a:cubicBezTo>
                  <a:pt x="808868" y="392684"/>
                  <a:pt x="862173" y="433154"/>
                  <a:pt x="927930" y="433154"/>
                </a:cubicBezTo>
                <a:cubicBezTo>
                  <a:pt x="993686" y="433154"/>
                  <a:pt x="1046992" y="392684"/>
                  <a:pt x="1046992" y="342761"/>
                </a:cubicBezTo>
                <a:cubicBezTo>
                  <a:pt x="1046992" y="292839"/>
                  <a:pt x="993686" y="252369"/>
                  <a:pt x="927930" y="252369"/>
                </a:cubicBezTo>
                <a:close/>
                <a:moveTo>
                  <a:pt x="388846" y="252369"/>
                </a:moveTo>
                <a:cubicBezTo>
                  <a:pt x="323090" y="252369"/>
                  <a:pt x="269784" y="292839"/>
                  <a:pt x="269784" y="342761"/>
                </a:cubicBezTo>
                <a:cubicBezTo>
                  <a:pt x="269784" y="392684"/>
                  <a:pt x="323090" y="433154"/>
                  <a:pt x="388846" y="433154"/>
                </a:cubicBezTo>
                <a:cubicBezTo>
                  <a:pt x="454602" y="433154"/>
                  <a:pt x="507908" y="392684"/>
                  <a:pt x="507908" y="342761"/>
                </a:cubicBezTo>
                <a:cubicBezTo>
                  <a:pt x="507908" y="292839"/>
                  <a:pt x="454602" y="252369"/>
                  <a:pt x="388846" y="252369"/>
                </a:cubicBezTo>
                <a:close/>
                <a:moveTo>
                  <a:pt x="0" y="0"/>
                </a:moveTo>
                <a:lnTo>
                  <a:pt x="5631543" y="0"/>
                </a:lnTo>
                <a:lnTo>
                  <a:pt x="5631543" y="1262743"/>
                </a:lnTo>
                <a:lnTo>
                  <a:pt x="0" y="126274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Freeform: Shape 7">
            <a:extLst>
              <a:ext uri="{FF2B5EF4-FFF2-40B4-BE49-F238E27FC236}">
                <a16:creationId xmlns="" xmlns:a16="http://schemas.microsoft.com/office/drawing/2014/main" id="{1E25E07B-AD40-4EA7-B3F4-B60985DF29DB}"/>
              </a:ext>
            </a:extLst>
          </p:cNvPr>
          <p:cNvSpPr/>
          <p:nvPr/>
        </p:nvSpPr>
        <p:spPr>
          <a:xfrm>
            <a:off x="928230" y="5014326"/>
            <a:ext cx="2670629" cy="725715"/>
          </a:xfrm>
          <a:custGeom>
            <a:avLst/>
            <a:gdLst>
              <a:gd name="connsiteX0" fmla="*/ 5068394 w 5631543"/>
              <a:gd name="connsiteY0" fmla="*/ 438948 h 1262743"/>
              <a:gd name="connsiteX1" fmla="*/ 5067877 w 5631543"/>
              <a:gd name="connsiteY1" fmla="*/ 439028 h 1262743"/>
              <a:gd name="connsiteX2" fmla="*/ 5067362 w 5631543"/>
              <a:gd name="connsiteY2" fmla="*/ 438949 h 1262743"/>
              <a:gd name="connsiteX3" fmla="*/ 5023934 w 5631543"/>
              <a:gd name="connsiteY3" fmla="*/ 471919 h 1262743"/>
              <a:gd name="connsiteX4" fmla="*/ 5023934 w 5631543"/>
              <a:gd name="connsiteY4" fmla="*/ 472702 h 1262743"/>
              <a:gd name="connsiteX5" fmla="*/ 5023934 w 5631543"/>
              <a:gd name="connsiteY5" fmla="*/ 472703 h 1262743"/>
              <a:gd name="connsiteX6" fmla="*/ 5023934 w 5631543"/>
              <a:gd name="connsiteY6" fmla="*/ 682600 h 1262743"/>
              <a:gd name="connsiteX7" fmla="*/ 5067362 w 5631543"/>
              <a:gd name="connsiteY7" fmla="*/ 715571 h 1262743"/>
              <a:gd name="connsiteX8" fmla="*/ 5110789 w 5631543"/>
              <a:gd name="connsiteY8" fmla="*/ 682600 h 1262743"/>
              <a:gd name="connsiteX9" fmla="*/ 5110789 w 5631543"/>
              <a:gd name="connsiteY9" fmla="*/ 506456 h 1262743"/>
              <a:gd name="connsiteX10" fmla="*/ 5128040 w 5631543"/>
              <a:gd name="connsiteY10" fmla="*/ 506456 h 1262743"/>
              <a:gd name="connsiteX11" fmla="*/ 5128040 w 5631543"/>
              <a:gd name="connsiteY11" fmla="*/ 762907 h 1262743"/>
              <a:gd name="connsiteX12" fmla="*/ 5126597 w 5631543"/>
              <a:gd name="connsiteY12" fmla="*/ 768337 h 1262743"/>
              <a:gd name="connsiteX13" fmla="*/ 5126596 w 5631543"/>
              <a:gd name="connsiteY13" fmla="*/ 975788 h 1262743"/>
              <a:gd name="connsiteX14" fmla="*/ 5172151 w 5631543"/>
              <a:gd name="connsiteY14" fmla="*/ 1010373 h 1262743"/>
              <a:gd name="connsiteX15" fmla="*/ 5217705 w 5631543"/>
              <a:gd name="connsiteY15" fmla="*/ 975788 h 1262743"/>
              <a:gd name="connsiteX16" fmla="*/ 5217705 w 5631543"/>
              <a:gd name="connsiteY16" fmla="*/ 785360 h 1262743"/>
              <a:gd name="connsiteX17" fmla="*/ 5264025 w 5631543"/>
              <a:gd name="connsiteY17" fmla="*/ 785360 h 1262743"/>
              <a:gd name="connsiteX18" fmla="*/ 5264025 w 5631543"/>
              <a:gd name="connsiteY18" fmla="*/ 975788 h 1262743"/>
              <a:gd name="connsiteX19" fmla="*/ 5309579 w 5631543"/>
              <a:gd name="connsiteY19" fmla="*/ 1010373 h 1262743"/>
              <a:gd name="connsiteX20" fmla="*/ 5355133 w 5631543"/>
              <a:gd name="connsiteY20" fmla="*/ 975788 h 1262743"/>
              <a:gd name="connsiteX21" fmla="*/ 5355133 w 5631543"/>
              <a:gd name="connsiteY21" fmla="*/ 785360 h 1262743"/>
              <a:gd name="connsiteX22" fmla="*/ 5355258 w 5631543"/>
              <a:gd name="connsiteY22" fmla="*/ 785360 h 1262743"/>
              <a:gd name="connsiteX23" fmla="*/ 5355258 w 5631543"/>
              <a:gd name="connsiteY23" fmla="*/ 506456 h 1262743"/>
              <a:gd name="connsiteX24" fmla="*/ 5372509 w 5631543"/>
              <a:gd name="connsiteY24" fmla="*/ 506456 h 1262743"/>
              <a:gd name="connsiteX25" fmla="*/ 5372509 w 5631543"/>
              <a:gd name="connsiteY25" fmla="*/ 682600 h 1262743"/>
              <a:gd name="connsiteX26" fmla="*/ 5415937 w 5631543"/>
              <a:gd name="connsiteY26" fmla="*/ 715570 h 1262743"/>
              <a:gd name="connsiteX27" fmla="*/ 5459364 w 5631543"/>
              <a:gd name="connsiteY27" fmla="*/ 682600 h 1262743"/>
              <a:gd name="connsiteX28" fmla="*/ 5459364 w 5631543"/>
              <a:gd name="connsiteY28" fmla="*/ 472702 h 1262743"/>
              <a:gd name="connsiteX29" fmla="*/ 5459364 w 5631543"/>
              <a:gd name="connsiteY29" fmla="*/ 471919 h 1262743"/>
              <a:gd name="connsiteX30" fmla="*/ 5415937 w 5631543"/>
              <a:gd name="connsiteY30" fmla="*/ 438949 h 1262743"/>
              <a:gd name="connsiteX31" fmla="*/ 5415421 w 5631543"/>
              <a:gd name="connsiteY31" fmla="*/ 439028 h 1262743"/>
              <a:gd name="connsiteX32" fmla="*/ 5414905 w 5631543"/>
              <a:gd name="connsiteY32" fmla="*/ 438948 h 1262743"/>
              <a:gd name="connsiteX33" fmla="*/ 4529308 w 5631543"/>
              <a:gd name="connsiteY33" fmla="*/ 438948 h 1262743"/>
              <a:gd name="connsiteX34" fmla="*/ 4528792 w 5631543"/>
              <a:gd name="connsiteY34" fmla="*/ 439028 h 1262743"/>
              <a:gd name="connsiteX35" fmla="*/ 4528276 w 5631543"/>
              <a:gd name="connsiteY35" fmla="*/ 438949 h 1262743"/>
              <a:gd name="connsiteX36" fmla="*/ 4484849 w 5631543"/>
              <a:gd name="connsiteY36" fmla="*/ 471919 h 1262743"/>
              <a:gd name="connsiteX37" fmla="*/ 4484849 w 5631543"/>
              <a:gd name="connsiteY37" fmla="*/ 472702 h 1262743"/>
              <a:gd name="connsiteX38" fmla="*/ 4484849 w 5631543"/>
              <a:gd name="connsiteY38" fmla="*/ 472703 h 1262743"/>
              <a:gd name="connsiteX39" fmla="*/ 4484849 w 5631543"/>
              <a:gd name="connsiteY39" fmla="*/ 682600 h 1262743"/>
              <a:gd name="connsiteX40" fmla="*/ 4528276 w 5631543"/>
              <a:gd name="connsiteY40" fmla="*/ 715571 h 1262743"/>
              <a:gd name="connsiteX41" fmla="*/ 4571704 w 5631543"/>
              <a:gd name="connsiteY41" fmla="*/ 682600 h 1262743"/>
              <a:gd name="connsiteX42" fmla="*/ 4571704 w 5631543"/>
              <a:gd name="connsiteY42" fmla="*/ 506456 h 1262743"/>
              <a:gd name="connsiteX43" fmla="*/ 4588955 w 5631543"/>
              <a:gd name="connsiteY43" fmla="*/ 506456 h 1262743"/>
              <a:gd name="connsiteX44" fmla="*/ 4588955 w 5631543"/>
              <a:gd name="connsiteY44" fmla="*/ 762907 h 1262743"/>
              <a:gd name="connsiteX45" fmla="*/ 4587511 w 5631543"/>
              <a:gd name="connsiteY45" fmla="*/ 768337 h 1262743"/>
              <a:gd name="connsiteX46" fmla="*/ 4587511 w 5631543"/>
              <a:gd name="connsiteY46" fmla="*/ 975788 h 1262743"/>
              <a:gd name="connsiteX47" fmla="*/ 4633065 w 5631543"/>
              <a:gd name="connsiteY47" fmla="*/ 1010373 h 1262743"/>
              <a:gd name="connsiteX48" fmla="*/ 4678620 w 5631543"/>
              <a:gd name="connsiteY48" fmla="*/ 975788 h 1262743"/>
              <a:gd name="connsiteX49" fmla="*/ 4678620 w 5631543"/>
              <a:gd name="connsiteY49" fmla="*/ 785360 h 1262743"/>
              <a:gd name="connsiteX50" fmla="*/ 4724939 w 5631543"/>
              <a:gd name="connsiteY50" fmla="*/ 785360 h 1262743"/>
              <a:gd name="connsiteX51" fmla="*/ 4724939 w 5631543"/>
              <a:gd name="connsiteY51" fmla="*/ 975788 h 1262743"/>
              <a:gd name="connsiteX52" fmla="*/ 4770494 w 5631543"/>
              <a:gd name="connsiteY52" fmla="*/ 1010373 h 1262743"/>
              <a:gd name="connsiteX53" fmla="*/ 4816048 w 5631543"/>
              <a:gd name="connsiteY53" fmla="*/ 975788 h 1262743"/>
              <a:gd name="connsiteX54" fmla="*/ 4816048 w 5631543"/>
              <a:gd name="connsiteY54" fmla="*/ 785360 h 1262743"/>
              <a:gd name="connsiteX55" fmla="*/ 4816173 w 5631543"/>
              <a:gd name="connsiteY55" fmla="*/ 785360 h 1262743"/>
              <a:gd name="connsiteX56" fmla="*/ 4816173 w 5631543"/>
              <a:gd name="connsiteY56" fmla="*/ 506456 h 1262743"/>
              <a:gd name="connsiteX57" fmla="*/ 4833424 w 5631543"/>
              <a:gd name="connsiteY57" fmla="*/ 506456 h 1262743"/>
              <a:gd name="connsiteX58" fmla="*/ 4833424 w 5631543"/>
              <a:gd name="connsiteY58" fmla="*/ 682600 h 1262743"/>
              <a:gd name="connsiteX59" fmla="*/ 4876851 w 5631543"/>
              <a:gd name="connsiteY59" fmla="*/ 715570 h 1262743"/>
              <a:gd name="connsiteX60" fmla="*/ 4920279 w 5631543"/>
              <a:gd name="connsiteY60" fmla="*/ 682600 h 1262743"/>
              <a:gd name="connsiteX61" fmla="*/ 4920279 w 5631543"/>
              <a:gd name="connsiteY61" fmla="*/ 472702 h 1262743"/>
              <a:gd name="connsiteX62" fmla="*/ 4920279 w 5631543"/>
              <a:gd name="connsiteY62" fmla="*/ 471919 h 1262743"/>
              <a:gd name="connsiteX63" fmla="*/ 4876851 w 5631543"/>
              <a:gd name="connsiteY63" fmla="*/ 438949 h 1262743"/>
              <a:gd name="connsiteX64" fmla="*/ 4876336 w 5631543"/>
              <a:gd name="connsiteY64" fmla="*/ 439028 h 1262743"/>
              <a:gd name="connsiteX65" fmla="*/ 4875819 w 5631543"/>
              <a:gd name="connsiteY65" fmla="*/ 438948 h 1262743"/>
              <a:gd name="connsiteX66" fmla="*/ 3990224 w 5631543"/>
              <a:gd name="connsiteY66" fmla="*/ 438948 h 1262743"/>
              <a:gd name="connsiteX67" fmla="*/ 3989708 w 5631543"/>
              <a:gd name="connsiteY67" fmla="*/ 439028 h 1262743"/>
              <a:gd name="connsiteX68" fmla="*/ 3989192 w 5631543"/>
              <a:gd name="connsiteY68" fmla="*/ 438949 h 1262743"/>
              <a:gd name="connsiteX69" fmla="*/ 3945765 w 5631543"/>
              <a:gd name="connsiteY69" fmla="*/ 471919 h 1262743"/>
              <a:gd name="connsiteX70" fmla="*/ 3945765 w 5631543"/>
              <a:gd name="connsiteY70" fmla="*/ 472702 h 1262743"/>
              <a:gd name="connsiteX71" fmla="*/ 3945765 w 5631543"/>
              <a:gd name="connsiteY71" fmla="*/ 472703 h 1262743"/>
              <a:gd name="connsiteX72" fmla="*/ 3945765 w 5631543"/>
              <a:gd name="connsiteY72" fmla="*/ 682600 h 1262743"/>
              <a:gd name="connsiteX73" fmla="*/ 3989192 w 5631543"/>
              <a:gd name="connsiteY73" fmla="*/ 715571 h 1262743"/>
              <a:gd name="connsiteX74" fmla="*/ 4032620 w 5631543"/>
              <a:gd name="connsiteY74" fmla="*/ 682600 h 1262743"/>
              <a:gd name="connsiteX75" fmla="*/ 4032620 w 5631543"/>
              <a:gd name="connsiteY75" fmla="*/ 506456 h 1262743"/>
              <a:gd name="connsiteX76" fmla="*/ 4049871 w 5631543"/>
              <a:gd name="connsiteY76" fmla="*/ 506456 h 1262743"/>
              <a:gd name="connsiteX77" fmla="*/ 4049871 w 5631543"/>
              <a:gd name="connsiteY77" fmla="*/ 762907 h 1262743"/>
              <a:gd name="connsiteX78" fmla="*/ 4048427 w 5631543"/>
              <a:gd name="connsiteY78" fmla="*/ 768337 h 1262743"/>
              <a:gd name="connsiteX79" fmla="*/ 4048427 w 5631543"/>
              <a:gd name="connsiteY79" fmla="*/ 975788 h 1262743"/>
              <a:gd name="connsiteX80" fmla="*/ 4093981 w 5631543"/>
              <a:gd name="connsiteY80" fmla="*/ 1010373 h 1262743"/>
              <a:gd name="connsiteX81" fmla="*/ 4139536 w 5631543"/>
              <a:gd name="connsiteY81" fmla="*/ 975788 h 1262743"/>
              <a:gd name="connsiteX82" fmla="*/ 4139536 w 5631543"/>
              <a:gd name="connsiteY82" fmla="*/ 785360 h 1262743"/>
              <a:gd name="connsiteX83" fmla="*/ 4185855 w 5631543"/>
              <a:gd name="connsiteY83" fmla="*/ 785360 h 1262743"/>
              <a:gd name="connsiteX84" fmla="*/ 4185855 w 5631543"/>
              <a:gd name="connsiteY84" fmla="*/ 975788 h 1262743"/>
              <a:gd name="connsiteX85" fmla="*/ 4231410 w 5631543"/>
              <a:gd name="connsiteY85" fmla="*/ 1010373 h 1262743"/>
              <a:gd name="connsiteX86" fmla="*/ 4276964 w 5631543"/>
              <a:gd name="connsiteY86" fmla="*/ 975788 h 1262743"/>
              <a:gd name="connsiteX87" fmla="*/ 4276964 w 5631543"/>
              <a:gd name="connsiteY87" fmla="*/ 785360 h 1262743"/>
              <a:gd name="connsiteX88" fmla="*/ 4277089 w 5631543"/>
              <a:gd name="connsiteY88" fmla="*/ 785360 h 1262743"/>
              <a:gd name="connsiteX89" fmla="*/ 4277089 w 5631543"/>
              <a:gd name="connsiteY89" fmla="*/ 506456 h 1262743"/>
              <a:gd name="connsiteX90" fmla="*/ 4294340 w 5631543"/>
              <a:gd name="connsiteY90" fmla="*/ 506456 h 1262743"/>
              <a:gd name="connsiteX91" fmla="*/ 4294340 w 5631543"/>
              <a:gd name="connsiteY91" fmla="*/ 682600 h 1262743"/>
              <a:gd name="connsiteX92" fmla="*/ 4337767 w 5631543"/>
              <a:gd name="connsiteY92" fmla="*/ 715570 h 1262743"/>
              <a:gd name="connsiteX93" fmla="*/ 4381195 w 5631543"/>
              <a:gd name="connsiteY93" fmla="*/ 682600 h 1262743"/>
              <a:gd name="connsiteX94" fmla="*/ 4381195 w 5631543"/>
              <a:gd name="connsiteY94" fmla="*/ 472702 h 1262743"/>
              <a:gd name="connsiteX95" fmla="*/ 4381195 w 5631543"/>
              <a:gd name="connsiteY95" fmla="*/ 471919 h 1262743"/>
              <a:gd name="connsiteX96" fmla="*/ 4337767 w 5631543"/>
              <a:gd name="connsiteY96" fmla="*/ 438949 h 1262743"/>
              <a:gd name="connsiteX97" fmla="*/ 4337252 w 5631543"/>
              <a:gd name="connsiteY97" fmla="*/ 439028 h 1262743"/>
              <a:gd name="connsiteX98" fmla="*/ 4336735 w 5631543"/>
              <a:gd name="connsiteY98" fmla="*/ 438948 h 1262743"/>
              <a:gd name="connsiteX99" fmla="*/ 3451140 w 5631543"/>
              <a:gd name="connsiteY99" fmla="*/ 438948 h 1262743"/>
              <a:gd name="connsiteX100" fmla="*/ 3450624 w 5631543"/>
              <a:gd name="connsiteY100" fmla="*/ 439028 h 1262743"/>
              <a:gd name="connsiteX101" fmla="*/ 3450108 w 5631543"/>
              <a:gd name="connsiteY101" fmla="*/ 438949 h 1262743"/>
              <a:gd name="connsiteX102" fmla="*/ 3406681 w 5631543"/>
              <a:gd name="connsiteY102" fmla="*/ 471919 h 1262743"/>
              <a:gd name="connsiteX103" fmla="*/ 3406681 w 5631543"/>
              <a:gd name="connsiteY103" fmla="*/ 472702 h 1262743"/>
              <a:gd name="connsiteX104" fmla="*/ 3406681 w 5631543"/>
              <a:gd name="connsiteY104" fmla="*/ 472703 h 1262743"/>
              <a:gd name="connsiteX105" fmla="*/ 3406681 w 5631543"/>
              <a:gd name="connsiteY105" fmla="*/ 682600 h 1262743"/>
              <a:gd name="connsiteX106" fmla="*/ 3450108 w 5631543"/>
              <a:gd name="connsiteY106" fmla="*/ 715571 h 1262743"/>
              <a:gd name="connsiteX107" fmla="*/ 3493536 w 5631543"/>
              <a:gd name="connsiteY107" fmla="*/ 682600 h 1262743"/>
              <a:gd name="connsiteX108" fmla="*/ 3493536 w 5631543"/>
              <a:gd name="connsiteY108" fmla="*/ 506456 h 1262743"/>
              <a:gd name="connsiteX109" fmla="*/ 3510787 w 5631543"/>
              <a:gd name="connsiteY109" fmla="*/ 506456 h 1262743"/>
              <a:gd name="connsiteX110" fmla="*/ 3510787 w 5631543"/>
              <a:gd name="connsiteY110" fmla="*/ 762907 h 1262743"/>
              <a:gd name="connsiteX111" fmla="*/ 3509343 w 5631543"/>
              <a:gd name="connsiteY111" fmla="*/ 768337 h 1262743"/>
              <a:gd name="connsiteX112" fmla="*/ 3509343 w 5631543"/>
              <a:gd name="connsiteY112" fmla="*/ 975788 h 1262743"/>
              <a:gd name="connsiteX113" fmla="*/ 3554897 w 5631543"/>
              <a:gd name="connsiteY113" fmla="*/ 1010373 h 1262743"/>
              <a:gd name="connsiteX114" fmla="*/ 3600452 w 5631543"/>
              <a:gd name="connsiteY114" fmla="*/ 975788 h 1262743"/>
              <a:gd name="connsiteX115" fmla="*/ 3600452 w 5631543"/>
              <a:gd name="connsiteY115" fmla="*/ 785360 h 1262743"/>
              <a:gd name="connsiteX116" fmla="*/ 3646771 w 5631543"/>
              <a:gd name="connsiteY116" fmla="*/ 785360 h 1262743"/>
              <a:gd name="connsiteX117" fmla="*/ 3646771 w 5631543"/>
              <a:gd name="connsiteY117" fmla="*/ 975788 h 1262743"/>
              <a:gd name="connsiteX118" fmla="*/ 3692326 w 5631543"/>
              <a:gd name="connsiteY118" fmla="*/ 1010373 h 1262743"/>
              <a:gd name="connsiteX119" fmla="*/ 3737880 w 5631543"/>
              <a:gd name="connsiteY119" fmla="*/ 975788 h 1262743"/>
              <a:gd name="connsiteX120" fmla="*/ 3737880 w 5631543"/>
              <a:gd name="connsiteY120" fmla="*/ 785360 h 1262743"/>
              <a:gd name="connsiteX121" fmla="*/ 3738005 w 5631543"/>
              <a:gd name="connsiteY121" fmla="*/ 785360 h 1262743"/>
              <a:gd name="connsiteX122" fmla="*/ 3738005 w 5631543"/>
              <a:gd name="connsiteY122" fmla="*/ 506456 h 1262743"/>
              <a:gd name="connsiteX123" fmla="*/ 3755256 w 5631543"/>
              <a:gd name="connsiteY123" fmla="*/ 506456 h 1262743"/>
              <a:gd name="connsiteX124" fmla="*/ 3755256 w 5631543"/>
              <a:gd name="connsiteY124" fmla="*/ 682600 h 1262743"/>
              <a:gd name="connsiteX125" fmla="*/ 3798683 w 5631543"/>
              <a:gd name="connsiteY125" fmla="*/ 715570 h 1262743"/>
              <a:gd name="connsiteX126" fmla="*/ 3842111 w 5631543"/>
              <a:gd name="connsiteY126" fmla="*/ 682600 h 1262743"/>
              <a:gd name="connsiteX127" fmla="*/ 3842111 w 5631543"/>
              <a:gd name="connsiteY127" fmla="*/ 472702 h 1262743"/>
              <a:gd name="connsiteX128" fmla="*/ 3842111 w 5631543"/>
              <a:gd name="connsiteY128" fmla="*/ 471919 h 1262743"/>
              <a:gd name="connsiteX129" fmla="*/ 3798683 w 5631543"/>
              <a:gd name="connsiteY129" fmla="*/ 438949 h 1262743"/>
              <a:gd name="connsiteX130" fmla="*/ 3798168 w 5631543"/>
              <a:gd name="connsiteY130" fmla="*/ 439028 h 1262743"/>
              <a:gd name="connsiteX131" fmla="*/ 3797651 w 5631543"/>
              <a:gd name="connsiteY131" fmla="*/ 438948 h 1262743"/>
              <a:gd name="connsiteX132" fmla="*/ 2912056 w 5631543"/>
              <a:gd name="connsiteY132" fmla="*/ 438948 h 1262743"/>
              <a:gd name="connsiteX133" fmla="*/ 2911540 w 5631543"/>
              <a:gd name="connsiteY133" fmla="*/ 439028 h 1262743"/>
              <a:gd name="connsiteX134" fmla="*/ 2911024 w 5631543"/>
              <a:gd name="connsiteY134" fmla="*/ 438949 h 1262743"/>
              <a:gd name="connsiteX135" fmla="*/ 2867597 w 5631543"/>
              <a:gd name="connsiteY135" fmla="*/ 471919 h 1262743"/>
              <a:gd name="connsiteX136" fmla="*/ 2867597 w 5631543"/>
              <a:gd name="connsiteY136" fmla="*/ 472702 h 1262743"/>
              <a:gd name="connsiteX137" fmla="*/ 2867597 w 5631543"/>
              <a:gd name="connsiteY137" fmla="*/ 472703 h 1262743"/>
              <a:gd name="connsiteX138" fmla="*/ 2867597 w 5631543"/>
              <a:gd name="connsiteY138" fmla="*/ 682600 h 1262743"/>
              <a:gd name="connsiteX139" fmla="*/ 2911024 w 5631543"/>
              <a:gd name="connsiteY139" fmla="*/ 715571 h 1262743"/>
              <a:gd name="connsiteX140" fmla="*/ 2954452 w 5631543"/>
              <a:gd name="connsiteY140" fmla="*/ 682600 h 1262743"/>
              <a:gd name="connsiteX141" fmla="*/ 2954452 w 5631543"/>
              <a:gd name="connsiteY141" fmla="*/ 506456 h 1262743"/>
              <a:gd name="connsiteX142" fmla="*/ 2971703 w 5631543"/>
              <a:gd name="connsiteY142" fmla="*/ 506456 h 1262743"/>
              <a:gd name="connsiteX143" fmla="*/ 2971703 w 5631543"/>
              <a:gd name="connsiteY143" fmla="*/ 762907 h 1262743"/>
              <a:gd name="connsiteX144" fmla="*/ 2970259 w 5631543"/>
              <a:gd name="connsiteY144" fmla="*/ 768337 h 1262743"/>
              <a:gd name="connsiteX145" fmla="*/ 2970259 w 5631543"/>
              <a:gd name="connsiteY145" fmla="*/ 975788 h 1262743"/>
              <a:gd name="connsiteX146" fmla="*/ 3015813 w 5631543"/>
              <a:gd name="connsiteY146" fmla="*/ 1010373 h 1262743"/>
              <a:gd name="connsiteX147" fmla="*/ 3061368 w 5631543"/>
              <a:gd name="connsiteY147" fmla="*/ 975788 h 1262743"/>
              <a:gd name="connsiteX148" fmla="*/ 3061368 w 5631543"/>
              <a:gd name="connsiteY148" fmla="*/ 785360 h 1262743"/>
              <a:gd name="connsiteX149" fmla="*/ 3107687 w 5631543"/>
              <a:gd name="connsiteY149" fmla="*/ 785360 h 1262743"/>
              <a:gd name="connsiteX150" fmla="*/ 3107687 w 5631543"/>
              <a:gd name="connsiteY150" fmla="*/ 975788 h 1262743"/>
              <a:gd name="connsiteX151" fmla="*/ 3153242 w 5631543"/>
              <a:gd name="connsiteY151" fmla="*/ 1010373 h 1262743"/>
              <a:gd name="connsiteX152" fmla="*/ 3198796 w 5631543"/>
              <a:gd name="connsiteY152" fmla="*/ 975788 h 1262743"/>
              <a:gd name="connsiteX153" fmla="*/ 3198796 w 5631543"/>
              <a:gd name="connsiteY153" fmla="*/ 785360 h 1262743"/>
              <a:gd name="connsiteX154" fmla="*/ 3198921 w 5631543"/>
              <a:gd name="connsiteY154" fmla="*/ 785360 h 1262743"/>
              <a:gd name="connsiteX155" fmla="*/ 3198921 w 5631543"/>
              <a:gd name="connsiteY155" fmla="*/ 506456 h 1262743"/>
              <a:gd name="connsiteX156" fmla="*/ 3216172 w 5631543"/>
              <a:gd name="connsiteY156" fmla="*/ 506456 h 1262743"/>
              <a:gd name="connsiteX157" fmla="*/ 3216172 w 5631543"/>
              <a:gd name="connsiteY157" fmla="*/ 682600 h 1262743"/>
              <a:gd name="connsiteX158" fmla="*/ 3259599 w 5631543"/>
              <a:gd name="connsiteY158" fmla="*/ 715570 h 1262743"/>
              <a:gd name="connsiteX159" fmla="*/ 3303027 w 5631543"/>
              <a:gd name="connsiteY159" fmla="*/ 682600 h 1262743"/>
              <a:gd name="connsiteX160" fmla="*/ 3303027 w 5631543"/>
              <a:gd name="connsiteY160" fmla="*/ 472702 h 1262743"/>
              <a:gd name="connsiteX161" fmla="*/ 3303027 w 5631543"/>
              <a:gd name="connsiteY161" fmla="*/ 471919 h 1262743"/>
              <a:gd name="connsiteX162" fmla="*/ 3259599 w 5631543"/>
              <a:gd name="connsiteY162" fmla="*/ 438949 h 1262743"/>
              <a:gd name="connsiteX163" fmla="*/ 3259084 w 5631543"/>
              <a:gd name="connsiteY163" fmla="*/ 439028 h 1262743"/>
              <a:gd name="connsiteX164" fmla="*/ 3258567 w 5631543"/>
              <a:gd name="connsiteY164" fmla="*/ 438948 h 1262743"/>
              <a:gd name="connsiteX165" fmla="*/ 2372972 w 5631543"/>
              <a:gd name="connsiteY165" fmla="*/ 438948 h 1262743"/>
              <a:gd name="connsiteX166" fmla="*/ 2372456 w 5631543"/>
              <a:gd name="connsiteY166" fmla="*/ 439028 h 1262743"/>
              <a:gd name="connsiteX167" fmla="*/ 2371940 w 5631543"/>
              <a:gd name="connsiteY167" fmla="*/ 438949 h 1262743"/>
              <a:gd name="connsiteX168" fmla="*/ 2328513 w 5631543"/>
              <a:gd name="connsiteY168" fmla="*/ 471919 h 1262743"/>
              <a:gd name="connsiteX169" fmla="*/ 2328513 w 5631543"/>
              <a:gd name="connsiteY169" fmla="*/ 472702 h 1262743"/>
              <a:gd name="connsiteX170" fmla="*/ 2328513 w 5631543"/>
              <a:gd name="connsiteY170" fmla="*/ 472703 h 1262743"/>
              <a:gd name="connsiteX171" fmla="*/ 2328513 w 5631543"/>
              <a:gd name="connsiteY171" fmla="*/ 682600 h 1262743"/>
              <a:gd name="connsiteX172" fmla="*/ 2371940 w 5631543"/>
              <a:gd name="connsiteY172" fmla="*/ 715571 h 1262743"/>
              <a:gd name="connsiteX173" fmla="*/ 2415368 w 5631543"/>
              <a:gd name="connsiteY173" fmla="*/ 682600 h 1262743"/>
              <a:gd name="connsiteX174" fmla="*/ 2415368 w 5631543"/>
              <a:gd name="connsiteY174" fmla="*/ 506456 h 1262743"/>
              <a:gd name="connsiteX175" fmla="*/ 2432619 w 5631543"/>
              <a:gd name="connsiteY175" fmla="*/ 506456 h 1262743"/>
              <a:gd name="connsiteX176" fmla="*/ 2432619 w 5631543"/>
              <a:gd name="connsiteY176" fmla="*/ 762907 h 1262743"/>
              <a:gd name="connsiteX177" fmla="*/ 2431175 w 5631543"/>
              <a:gd name="connsiteY177" fmla="*/ 768337 h 1262743"/>
              <a:gd name="connsiteX178" fmla="*/ 2431175 w 5631543"/>
              <a:gd name="connsiteY178" fmla="*/ 975788 h 1262743"/>
              <a:gd name="connsiteX179" fmla="*/ 2476729 w 5631543"/>
              <a:gd name="connsiteY179" fmla="*/ 1010373 h 1262743"/>
              <a:gd name="connsiteX180" fmla="*/ 2522284 w 5631543"/>
              <a:gd name="connsiteY180" fmla="*/ 975788 h 1262743"/>
              <a:gd name="connsiteX181" fmla="*/ 2522284 w 5631543"/>
              <a:gd name="connsiteY181" fmla="*/ 785360 h 1262743"/>
              <a:gd name="connsiteX182" fmla="*/ 2568603 w 5631543"/>
              <a:gd name="connsiteY182" fmla="*/ 785360 h 1262743"/>
              <a:gd name="connsiteX183" fmla="*/ 2568603 w 5631543"/>
              <a:gd name="connsiteY183" fmla="*/ 975788 h 1262743"/>
              <a:gd name="connsiteX184" fmla="*/ 2614158 w 5631543"/>
              <a:gd name="connsiteY184" fmla="*/ 1010373 h 1262743"/>
              <a:gd name="connsiteX185" fmla="*/ 2659712 w 5631543"/>
              <a:gd name="connsiteY185" fmla="*/ 975788 h 1262743"/>
              <a:gd name="connsiteX186" fmla="*/ 2659712 w 5631543"/>
              <a:gd name="connsiteY186" fmla="*/ 785360 h 1262743"/>
              <a:gd name="connsiteX187" fmla="*/ 2659837 w 5631543"/>
              <a:gd name="connsiteY187" fmla="*/ 785360 h 1262743"/>
              <a:gd name="connsiteX188" fmla="*/ 2659837 w 5631543"/>
              <a:gd name="connsiteY188" fmla="*/ 506456 h 1262743"/>
              <a:gd name="connsiteX189" fmla="*/ 2677088 w 5631543"/>
              <a:gd name="connsiteY189" fmla="*/ 506456 h 1262743"/>
              <a:gd name="connsiteX190" fmla="*/ 2677088 w 5631543"/>
              <a:gd name="connsiteY190" fmla="*/ 682600 h 1262743"/>
              <a:gd name="connsiteX191" fmla="*/ 2720515 w 5631543"/>
              <a:gd name="connsiteY191" fmla="*/ 715570 h 1262743"/>
              <a:gd name="connsiteX192" fmla="*/ 2763943 w 5631543"/>
              <a:gd name="connsiteY192" fmla="*/ 682600 h 1262743"/>
              <a:gd name="connsiteX193" fmla="*/ 2763943 w 5631543"/>
              <a:gd name="connsiteY193" fmla="*/ 472702 h 1262743"/>
              <a:gd name="connsiteX194" fmla="*/ 2763943 w 5631543"/>
              <a:gd name="connsiteY194" fmla="*/ 471919 h 1262743"/>
              <a:gd name="connsiteX195" fmla="*/ 2720515 w 5631543"/>
              <a:gd name="connsiteY195" fmla="*/ 438949 h 1262743"/>
              <a:gd name="connsiteX196" fmla="*/ 2720000 w 5631543"/>
              <a:gd name="connsiteY196" fmla="*/ 439028 h 1262743"/>
              <a:gd name="connsiteX197" fmla="*/ 2719483 w 5631543"/>
              <a:gd name="connsiteY197" fmla="*/ 438948 h 1262743"/>
              <a:gd name="connsiteX198" fmla="*/ 1833889 w 5631543"/>
              <a:gd name="connsiteY198" fmla="*/ 438948 h 1262743"/>
              <a:gd name="connsiteX199" fmla="*/ 1833373 w 5631543"/>
              <a:gd name="connsiteY199" fmla="*/ 439028 h 1262743"/>
              <a:gd name="connsiteX200" fmla="*/ 1832857 w 5631543"/>
              <a:gd name="connsiteY200" fmla="*/ 438949 h 1262743"/>
              <a:gd name="connsiteX201" fmla="*/ 1789429 w 5631543"/>
              <a:gd name="connsiteY201" fmla="*/ 471919 h 1262743"/>
              <a:gd name="connsiteX202" fmla="*/ 1789429 w 5631543"/>
              <a:gd name="connsiteY202" fmla="*/ 472702 h 1262743"/>
              <a:gd name="connsiteX203" fmla="*/ 1789429 w 5631543"/>
              <a:gd name="connsiteY203" fmla="*/ 472703 h 1262743"/>
              <a:gd name="connsiteX204" fmla="*/ 1789429 w 5631543"/>
              <a:gd name="connsiteY204" fmla="*/ 682600 h 1262743"/>
              <a:gd name="connsiteX205" fmla="*/ 1832857 w 5631543"/>
              <a:gd name="connsiteY205" fmla="*/ 715571 h 1262743"/>
              <a:gd name="connsiteX206" fmla="*/ 1876285 w 5631543"/>
              <a:gd name="connsiteY206" fmla="*/ 682600 h 1262743"/>
              <a:gd name="connsiteX207" fmla="*/ 1876285 w 5631543"/>
              <a:gd name="connsiteY207" fmla="*/ 506456 h 1262743"/>
              <a:gd name="connsiteX208" fmla="*/ 1893536 w 5631543"/>
              <a:gd name="connsiteY208" fmla="*/ 506456 h 1262743"/>
              <a:gd name="connsiteX209" fmla="*/ 1893536 w 5631543"/>
              <a:gd name="connsiteY209" fmla="*/ 762907 h 1262743"/>
              <a:gd name="connsiteX210" fmla="*/ 1892092 w 5631543"/>
              <a:gd name="connsiteY210" fmla="*/ 768337 h 1262743"/>
              <a:gd name="connsiteX211" fmla="*/ 1892092 w 5631543"/>
              <a:gd name="connsiteY211" fmla="*/ 975788 h 1262743"/>
              <a:gd name="connsiteX212" fmla="*/ 1937645 w 5631543"/>
              <a:gd name="connsiteY212" fmla="*/ 1010373 h 1262743"/>
              <a:gd name="connsiteX213" fmla="*/ 1983200 w 5631543"/>
              <a:gd name="connsiteY213" fmla="*/ 975788 h 1262743"/>
              <a:gd name="connsiteX214" fmla="*/ 1983200 w 5631543"/>
              <a:gd name="connsiteY214" fmla="*/ 785360 h 1262743"/>
              <a:gd name="connsiteX215" fmla="*/ 2029519 w 5631543"/>
              <a:gd name="connsiteY215" fmla="*/ 785360 h 1262743"/>
              <a:gd name="connsiteX216" fmla="*/ 2029519 w 5631543"/>
              <a:gd name="connsiteY216" fmla="*/ 975788 h 1262743"/>
              <a:gd name="connsiteX217" fmla="*/ 2075074 w 5631543"/>
              <a:gd name="connsiteY217" fmla="*/ 1010373 h 1262743"/>
              <a:gd name="connsiteX218" fmla="*/ 2120628 w 5631543"/>
              <a:gd name="connsiteY218" fmla="*/ 975788 h 1262743"/>
              <a:gd name="connsiteX219" fmla="*/ 2120628 w 5631543"/>
              <a:gd name="connsiteY219" fmla="*/ 785360 h 1262743"/>
              <a:gd name="connsiteX220" fmla="*/ 2120753 w 5631543"/>
              <a:gd name="connsiteY220" fmla="*/ 785360 h 1262743"/>
              <a:gd name="connsiteX221" fmla="*/ 2120753 w 5631543"/>
              <a:gd name="connsiteY221" fmla="*/ 506456 h 1262743"/>
              <a:gd name="connsiteX222" fmla="*/ 2138004 w 5631543"/>
              <a:gd name="connsiteY222" fmla="*/ 506456 h 1262743"/>
              <a:gd name="connsiteX223" fmla="*/ 2138004 w 5631543"/>
              <a:gd name="connsiteY223" fmla="*/ 682600 h 1262743"/>
              <a:gd name="connsiteX224" fmla="*/ 2181431 w 5631543"/>
              <a:gd name="connsiteY224" fmla="*/ 715570 h 1262743"/>
              <a:gd name="connsiteX225" fmla="*/ 2224859 w 5631543"/>
              <a:gd name="connsiteY225" fmla="*/ 682600 h 1262743"/>
              <a:gd name="connsiteX226" fmla="*/ 2224859 w 5631543"/>
              <a:gd name="connsiteY226" fmla="*/ 472702 h 1262743"/>
              <a:gd name="connsiteX227" fmla="*/ 2224859 w 5631543"/>
              <a:gd name="connsiteY227" fmla="*/ 471919 h 1262743"/>
              <a:gd name="connsiteX228" fmla="*/ 2181431 w 5631543"/>
              <a:gd name="connsiteY228" fmla="*/ 438949 h 1262743"/>
              <a:gd name="connsiteX229" fmla="*/ 2180916 w 5631543"/>
              <a:gd name="connsiteY229" fmla="*/ 439028 h 1262743"/>
              <a:gd name="connsiteX230" fmla="*/ 2180399 w 5631543"/>
              <a:gd name="connsiteY230" fmla="*/ 438948 h 1262743"/>
              <a:gd name="connsiteX231" fmla="*/ 1294805 w 5631543"/>
              <a:gd name="connsiteY231" fmla="*/ 438948 h 1262743"/>
              <a:gd name="connsiteX232" fmla="*/ 1294289 w 5631543"/>
              <a:gd name="connsiteY232" fmla="*/ 439028 h 1262743"/>
              <a:gd name="connsiteX233" fmla="*/ 1293773 w 5631543"/>
              <a:gd name="connsiteY233" fmla="*/ 438949 h 1262743"/>
              <a:gd name="connsiteX234" fmla="*/ 1250345 w 5631543"/>
              <a:gd name="connsiteY234" fmla="*/ 471919 h 1262743"/>
              <a:gd name="connsiteX235" fmla="*/ 1250345 w 5631543"/>
              <a:gd name="connsiteY235" fmla="*/ 472702 h 1262743"/>
              <a:gd name="connsiteX236" fmla="*/ 1250345 w 5631543"/>
              <a:gd name="connsiteY236" fmla="*/ 472703 h 1262743"/>
              <a:gd name="connsiteX237" fmla="*/ 1250345 w 5631543"/>
              <a:gd name="connsiteY237" fmla="*/ 682600 h 1262743"/>
              <a:gd name="connsiteX238" fmla="*/ 1293773 w 5631543"/>
              <a:gd name="connsiteY238" fmla="*/ 715571 h 1262743"/>
              <a:gd name="connsiteX239" fmla="*/ 1337201 w 5631543"/>
              <a:gd name="connsiteY239" fmla="*/ 682600 h 1262743"/>
              <a:gd name="connsiteX240" fmla="*/ 1337201 w 5631543"/>
              <a:gd name="connsiteY240" fmla="*/ 506456 h 1262743"/>
              <a:gd name="connsiteX241" fmla="*/ 1354452 w 5631543"/>
              <a:gd name="connsiteY241" fmla="*/ 506456 h 1262743"/>
              <a:gd name="connsiteX242" fmla="*/ 1354452 w 5631543"/>
              <a:gd name="connsiteY242" fmla="*/ 762907 h 1262743"/>
              <a:gd name="connsiteX243" fmla="*/ 1353008 w 5631543"/>
              <a:gd name="connsiteY243" fmla="*/ 768337 h 1262743"/>
              <a:gd name="connsiteX244" fmla="*/ 1353008 w 5631543"/>
              <a:gd name="connsiteY244" fmla="*/ 975788 h 1262743"/>
              <a:gd name="connsiteX245" fmla="*/ 1398562 w 5631543"/>
              <a:gd name="connsiteY245" fmla="*/ 1010373 h 1262743"/>
              <a:gd name="connsiteX246" fmla="*/ 1444117 w 5631543"/>
              <a:gd name="connsiteY246" fmla="*/ 975788 h 1262743"/>
              <a:gd name="connsiteX247" fmla="*/ 1444117 w 5631543"/>
              <a:gd name="connsiteY247" fmla="*/ 785360 h 1262743"/>
              <a:gd name="connsiteX248" fmla="*/ 1490436 w 5631543"/>
              <a:gd name="connsiteY248" fmla="*/ 785360 h 1262743"/>
              <a:gd name="connsiteX249" fmla="*/ 1490436 w 5631543"/>
              <a:gd name="connsiteY249" fmla="*/ 975788 h 1262743"/>
              <a:gd name="connsiteX250" fmla="*/ 1535990 w 5631543"/>
              <a:gd name="connsiteY250" fmla="*/ 1010373 h 1262743"/>
              <a:gd name="connsiteX251" fmla="*/ 1581545 w 5631543"/>
              <a:gd name="connsiteY251" fmla="*/ 975788 h 1262743"/>
              <a:gd name="connsiteX252" fmla="*/ 1581545 w 5631543"/>
              <a:gd name="connsiteY252" fmla="*/ 785360 h 1262743"/>
              <a:gd name="connsiteX253" fmla="*/ 1581670 w 5631543"/>
              <a:gd name="connsiteY253" fmla="*/ 785360 h 1262743"/>
              <a:gd name="connsiteX254" fmla="*/ 1581670 w 5631543"/>
              <a:gd name="connsiteY254" fmla="*/ 506456 h 1262743"/>
              <a:gd name="connsiteX255" fmla="*/ 1598921 w 5631543"/>
              <a:gd name="connsiteY255" fmla="*/ 506456 h 1262743"/>
              <a:gd name="connsiteX256" fmla="*/ 1598921 w 5631543"/>
              <a:gd name="connsiteY256" fmla="*/ 682600 h 1262743"/>
              <a:gd name="connsiteX257" fmla="*/ 1642348 w 5631543"/>
              <a:gd name="connsiteY257" fmla="*/ 715570 h 1262743"/>
              <a:gd name="connsiteX258" fmla="*/ 1685776 w 5631543"/>
              <a:gd name="connsiteY258" fmla="*/ 682600 h 1262743"/>
              <a:gd name="connsiteX259" fmla="*/ 1685776 w 5631543"/>
              <a:gd name="connsiteY259" fmla="*/ 472702 h 1262743"/>
              <a:gd name="connsiteX260" fmla="*/ 1685776 w 5631543"/>
              <a:gd name="connsiteY260" fmla="*/ 471919 h 1262743"/>
              <a:gd name="connsiteX261" fmla="*/ 1642348 w 5631543"/>
              <a:gd name="connsiteY261" fmla="*/ 438949 h 1262743"/>
              <a:gd name="connsiteX262" fmla="*/ 1641833 w 5631543"/>
              <a:gd name="connsiteY262" fmla="*/ 439028 h 1262743"/>
              <a:gd name="connsiteX263" fmla="*/ 1641316 w 5631543"/>
              <a:gd name="connsiteY263" fmla="*/ 438948 h 1262743"/>
              <a:gd name="connsiteX264" fmla="*/ 755721 w 5631543"/>
              <a:gd name="connsiteY264" fmla="*/ 438948 h 1262743"/>
              <a:gd name="connsiteX265" fmla="*/ 755205 w 5631543"/>
              <a:gd name="connsiteY265" fmla="*/ 439028 h 1262743"/>
              <a:gd name="connsiteX266" fmla="*/ 754689 w 5631543"/>
              <a:gd name="connsiteY266" fmla="*/ 438949 h 1262743"/>
              <a:gd name="connsiteX267" fmla="*/ 711262 w 5631543"/>
              <a:gd name="connsiteY267" fmla="*/ 471919 h 1262743"/>
              <a:gd name="connsiteX268" fmla="*/ 711262 w 5631543"/>
              <a:gd name="connsiteY268" fmla="*/ 472702 h 1262743"/>
              <a:gd name="connsiteX269" fmla="*/ 711262 w 5631543"/>
              <a:gd name="connsiteY269" fmla="*/ 472703 h 1262743"/>
              <a:gd name="connsiteX270" fmla="*/ 711262 w 5631543"/>
              <a:gd name="connsiteY270" fmla="*/ 682600 h 1262743"/>
              <a:gd name="connsiteX271" fmla="*/ 754689 w 5631543"/>
              <a:gd name="connsiteY271" fmla="*/ 715571 h 1262743"/>
              <a:gd name="connsiteX272" fmla="*/ 798117 w 5631543"/>
              <a:gd name="connsiteY272" fmla="*/ 682600 h 1262743"/>
              <a:gd name="connsiteX273" fmla="*/ 798117 w 5631543"/>
              <a:gd name="connsiteY273" fmla="*/ 506456 h 1262743"/>
              <a:gd name="connsiteX274" fmla="*/ 815368 w 5631543"/>
              <a:gd name="connsiteY274" fmla="*/ 506456 h 1262743"/>
              <a:gd name="connsiteX275" fmla="*/ 815368 w 5631543"/>
              <a:gd name="connsiteY275" fmla="*/ 762907 h 1262743"/>
              <a:gd name="connsiteX276" fmla="*/ 813924 w 5631543"/>
              <a:gd name="connsiteY276" fmla="*/ 768337 h 1262743"/>
              <a:gd name="connsiteX277" fmla="*/ 813924 w 5631543"/>
              <a:gd name="connsiteY277" fmla="*/ 975788 h 1262743"/>
              <a:gd name="connsiteX278" fmla="*/ 859478 w 5631543"/>
              <a:gd name="connsiteY278" fmla="*/ 1010373 h 1262743"/>
              <a:gd name="connsiteX279" fmla="*/ 905032 w 5631543"/>
              <a:gd name="connsiteY279" fmla="*/ 975788 h 1262743"/>
              <a:gd name="connsiteX280" fmla="*/ 905032 w 5631543"/>
              <a:gd name="connsiteY280" fmla="*/ 785360 h 1262743"/>
              <a:gd name="connsiteX281" fmla="*/ 951352 w 5631543"/>
              <a:gd name="connsiteY281" fmla="*/ 785360 h 1262743"/>
              <a:gd name="connsiteX282" fmla="*/ 951352 w 5631543"/>
              <a:gd name="connsiteY282" fmla="*/ 975788 h 1262743"/>
              <a:gd name="connsiteX283" fmla="*/ 996906 w 5631543"/>
              <a:gd name="connsiteY283" fmla="*/ 1010373 h 1262743"/>
              <a:gd name="connsiteX284" fmla="*/ 1042461 w 5631543"/>
              <a:gd name="connsiteY284" fmla="*/ 975788 h 1262743"/>
              <a:gd name="connsiteX285" fmla="*/ 1042461 w 5631543"/>
              <a:gd name="connsiteY285" fmla="*/ 785360 h 1262743"/>
              <a:gd name="connsiteX286" fmla="*/ 1042586 w 5631543"/>
              <a:gd name="connsiteY286" fmla="*/ 785360 h 1262743"/>
              <a:gd name="connsiteX287" fmla="*/ 1042586 w 5631543"/>
              <a:gd name="connsiteY287" fmla="*/ 506456 h 1262743"/>
              <a:gd name="connsiteX288" fmla="*/ 1059836 w 5631543"/>
              <a:gd name="connsiteY288" fmla="*/ 506456 h 1262743"/>
              <a:gd name="connsiteX289" fmla="*/ 1059836 w 5631543"/>
              <a:gd name="connsiteY289" fmla="*/ 682600 h 1262743"/>
              <a:gd name="connsiteX290" fmla="*/ 1103264 w 5631543"/>
              <a:gd name="connsiteY290" fmla="*/ 715570 h 1262743"/>
              <a:gd name="connsiteX291" fmla="*/ 1146691 w 5631543"/>
              <a:gd name="connsiteY291" fmla="*/ 682600 h 1262743"/>
              <a:gd name="connsiteX292" fmla="*/ 1146691 w 5631543"/>
              <a:gd name="connsiteY292" fmla="*/ 472702 h 1262743"/>
              <a:gd name="connsiteX293" fmla="*/ 1146691 w 5631543"/>
              <a:gd name="connsiteY293" fmla="*/ 471919 h 1262743"/>
              <a:gd name="connsiteX294" fmla="*/ 1103264 w 5631543"/>
              <a:gd name="connsiteY294" fmla="*/ 438949 h 1262743"/>
              <a:gd name="connsiteX295" fmla="*/ 1102749 w 5631543"/>
              <a:gd name="connsiteY295" fmla="*/ 439028 h 1262743"/>
              <a:gd name="connsiteX296" fmla="*/ 1102232 w 5631543"/>
              <a:gd name="connsiteY296" fmla="*/ 438948 h 1262743"/>
              <a:gd name="connsiteX297" fmla="*/ 216637 w 5631543"/>
              <a:gd name="connsiteY297" fmla="*/ 438948 h 1262743"/>
              <a:gd name="connsiteX298" fmla="*/ 216121 w 5631543"/>
              <a:gd name="connsiteY298" fmla="*/ 439028 h 1262743"/>
              <a:gd name="connsiteX299" fmla="*/ 215605 w 5631543"/>
              <a:gd name="connsiteY299" fmla="*/ 438949 h 1262743"/>
              <a:gd name="connsiteX300" fmla="*/ 172178 w 5631543"/>
              <a:gd name="connsiteY300" fmla="*/ 471919 h 1262743"/>
              <a:gd name="connsiteX301" fmla="*/ 172178 w 5631543"/>
              <a:gd name="connsiteY301" fmla="*/ 472702 h 1262743"/>
              <a:gd name="connsiteX302" fmla="*/ 172178 w 5631543"/>
              <a:gd name="connsiteY302" fmla="*/ 472703 h 1262743"/>
              <a:gd name="connsiteX303" fmla="*/ 172178 w 5631543"/>
              <a:gd name="connsiteY303" fmla="*/ 682600 h 1262743"/>
              <a:gd name="connsiteX304" fmla="*/ 215605 w 5631543"/>
              <a:gd name="connsiteY304" fmla="*/ 715571 h 1262743"/>
              <a:gd name="connsiteX305" fmla="*/ 259033 w 5631543"/>
              <a:gd name="connsiteY305" fmla="*/ 682600 h 1262743"/>
              <a:gd name="connsiteX306" fmla="*/ 259033 w 5631543"/>
              <a:gd name="connsiteY306" fmla="*/ 506456 h 1262743"/>
              <a:gd name="connsiteX307" fmla="*/ 276284 w 5631543"/>
              <a:gd name="connsiteY307" fmla="*/ 506456 h 1262743"/>
              <a:gd name="connsiteX308" fmla="*/ 276284 w 5631543"/>
              <a:gd name="connsiteY308" fmla="*/ 762907 h 1262743"/>
              <a:gd name="connsiteX309" fmla="*/ 274840 w 5631543"/>
              <a:gd name="connsiteY309" fmla="*/ 768337 h 1262743"/>
              <a:gd name="connsiteX310" fmla="*/ 274840 w 5631543"/>
              <a:gd name="connsiteY310" fmla="*/ 975788 h 1262743"/>
              <a:gd name="connsiteX311" fmla="*/ 320394 w 5631543"/>
              <a:gd name="connsiteY311" fmla="*/ 1010373 h 1262743"/>
              <a:gd name="connsiteX312" fmla="*/ 365949 w 5631543"/>
              <a:gd name="connsiteY312" fmla="*/ 975788 h 1262743"/>
              <a:gd name="connsiteX313" fmla="*/ 365949 w 5631543"/>
              <a:gd name="connsiteY313" fmla="*/ 785360 h 1262743"/>
              <a:gd name="connsiteX314" fmla="*/ 412268 w 5631543"/>
              <a:gd name="connsiteY314" fmla="*/ 785360 h 1262743"/>
              <a:gd name="connsiteX315" fmla="*/ 412268 w 5631543"/>
              <a:gd name="connsiteY315" fmla="*/ 975788 h 1262743"/>
              <a:gd name="connsiteX316" fmla="*/ 457822 w 5631543"/>
              <a:gd name="connsiteY316" fmla="*/ 1010373 h 1262743"/>
              <a:gd name="connsiteX317" fmla="*/ 503377 w 5631543"/>
              <a:gd name="connsiteY317" fmla="*/ 975788 h 1262743"/>
              <a:gd name="connsiteX318" fmla="*/ 503377 w 5631543"/>
              <a:gd name="connsiteY318" fmla="*/ 785360 h 1262743"/>
              <a:gd name="connsiteX319" fmla="*/ 503502 w 5631543"/>
              <a:gd name="connsiteY319" fmla="*/ 785360 h 1262743"/>
              <a:gd name="connsiteX320" fmla="*/ 503502 w 5631543"/>
              <a:gd name="connsiteY320" fmla="*/ 506456 h 1262743"/>
              <a:gd name="connsiteX321" fmla="*/ 520753 w 5631543"/>
              <a:gd name="connsiteY321" fmla="*/ 506456 h 1262743"/>
              <a:gd name="connsiteX322" fmla="*/ 520753 w 5631543"/>
              <a:gd name="connsiteY322" fmla="*/ 682600 h 1262743"/>
              <a:gd name="connsiteX323" fmla="*/ 564180 w 5631543"/>
              <a:gd name="connsiteY323" fmla="*/ 715570 h 1262743"/>
              <a:gd name="connsiteX324" fmla="*/ 607608 w 5631543"/>
              <a:gd name="connsiteY324" fmla="*/ 682600 h 1262743"/>
              <a:gd name="connsiteX325" fmla="*/ 607608 w 5631543"/>
              <a:gd name="connsiteY325" fmla="*/ 472702 h 1262743"/>
              <a:gd name="connsiteX326" fmla="*/ 607608 w 5631543"/>
              <a:gd name="connsiteY326" fmla="*/ 471919 h 1262743"/>
              <a:gd name="connsiteX327" fmla="*/ 564180 w 5631543"/>
              <a:gd name="connsiteY327" fmla="*/ 438949 h 1262743"/>
              <a:gd name="connsiteX328" fmla="*/ 563665 w 5631543"/>
              <a:gd name="connsiteY328" fmla="*/ 439028 h 1262743"/>
              <a:gd name="connsiteX329" fmla="*/ 563148 w 5631543"/>
              <a:gd name="connsiteY329" fmla="*/ 438948 h 1262743"/>
              <a:gd name="connsiteX330" fmla="*/ 5240603 w 5631543"/>
              <a:gd name="connsiteY330" fmla="*/ 252369 h 1262743"/>
              <a:gd name="connsiteX331" fmla="*/ 5121540 w 5631543"/>
              <a:gd name="connsiteY331" fmla="*/ 342761 h 1262743"/>
              <a:gd name="connsiteX332" fmla="*/ 5240603 w 5631543"/>
              <a:gd name="connsiteY332" fmla="*/ 433154 h 1262743"/>
              <a:gd name="connsiteX333" fmla="*/ 5359665 w 5631543"/>
              <a:gd name="connsiteY333" fmla="*/ 342761 h 1262743"/>
              <a:gd name="connsiteX334" fmla="*/ 5240603 w 5631543"/>
              <a:gd name="connsiteY334" fmla="*/ 252369 h 1262743"/>
              <a:gd name="connsiteX335" fmla="*/ 4701517 w 5631543"/>
              <a:gd name="connsiteY335" fmla="*/ 252369 h 1262743"/>
              <a:gd name="connsiteX336" fmla="*/ 4582455 w 5631543"/>
              <a:gd name="connsiteY336" fmla="*/ 342761 h 1262743"/>
              <a:gd name="connsiteX337" fmla="*/ 4701517 w 5631543"/>
              <a:gd name="connsiteY337" fmla="*/ 433154 h 1262743"/>
              <a:gd name="connsiteX338" fmla="*/ 4820579 w 5631543"/>
              <a:gd name="connsiteY338" fmla="*/ 342761 h 1262743"/>
              <a:gd name="connsiteX339" fmla="*/ 4701517 w 5631543"/>
              <a:gd name="connsiteY339" fmla="*/ 252369 h 1262743"/>
              <a:gd name="connsiteX340" fmla="*/ 4162433 w 5631543"/>
              <a:gd name="connsiteY340" fmla="*/ 252369 h 1262743"/>
              <a:gd name="connsiteX341" fmla="*/ 4043371 w 5631543"/>
              <a:gd name="connsiteY341" fmla="*/ 342761 h 1262743"/>
              <a:gd name="connsiteX342" fmla="*/ 4162433 w 5631543"/>
              <a:gd name="connsiteY342" fmla="*/ 433154 h 1262743"/>
              <a:gd name="connsiteX343" fmla="*/ 4281495 w 5631543"/>
              <a:gd name="connsiteY343" fmla="*/ 342761 h 1262743"/>
              <a:gd name="connsiteX344" fmla="*/ 4162433 w 5631543"/>
              <a:gd name="connsiteY344" fmla="*/ 252369 h 1262743"/>
              <a:gd name="connsiteX345" fmla="*/ 3623349 w 5631543"/>
              <a:gd name="connsiteY345" fmla="*/ 252369 h 1262743"/>
              <a:gd name="connsiteX346" fmla="*/ 3504287 w 5631543"/>
              <a:gd name="connsiteY346" fmla="*/ 342761 h 1262743"/>
              <a:gd name="connsiteX347" fmla="*/ 3623349 w 5631543"/>
              <a:gd name="connsiteY347" fmla="*/ 433154 h 1262743"/>
              <a:gd name="connsiteX348" fmla="*/ 3742411 w 5631543"/>
              <a:gd name="connsiteY348" fmla="*/ 342761 h 1262743"/>
              <a:gd name="connsiteX349" fmla="*/ 3623349 w 5631543"/>
              <a:gd name="connsiteY349" fmla="*/ 252369 h 1262743"/>
              <a:gd name="connsiteX350" fmla="*/ 3084265 w 5631543"/>
              <a:gd name="connsiteY350" fmla="*/ 252369 h 1262743"/>
              <a:gd name="connsiteX351" fmla="*/ 2965203 w 5631543"/>
              <a:gd name="connsiteY351" fmla="*/ 342761 h 1262743"/>
              <a:gd name="connsiteX352" fmla="*/ 3084265 w 5631543"/>
              <a:gd name="connsiteY352" fmla="*/ 433154 h 1262743"/>
              <a:gd name="connsiteX353" fmla="*/ 3203327 w 5631543"/>
              <a:gd name="connsiteY353" fmla="*/ 342761 h 1262743"/>
              <a:gd name="connsiteX354" fmla="*/ 3084265 w 5631543"/>
              <a:gd name="connsiteY354" fmla="*/ 252369 h 1262743"/>
              <a:gd name="connsiteX355" fmla="*/ 2545181 w 5631543"/>
              <a:gd name="connsiteY355" fmla="*/ 252369 h 1262743"/>
              <a:gd name="connsiteX356" fmla="*/ 2426119 w 5631543"/>
              <a:gd name="connsiteY356" fmla="*/ 342761 h 1262743"/>
              <a:gd name="connsiteX357" fmla="*/ 2545181 w 5631543"/>
              <a:gd name="connsiteY357" fmla="*/ 433154 h 1262743"/>
              <a:gd name="connsiteX358" fmla="*/ 2664243 w 5631543"/>
              <a:gd name="connsiteY358" fmla="*/ 342761 h 1262743"/>
              <a:gd name="connsiteX359" fmla="*/ 2545181 w 5631543"/>
              <a:gd name="connsiteY359" fmla="*/ 252369 h 1262743"/>
              <a:gd name="connsiteX360" fmla="*/ 2006097 w 5631543"/>
              <a:gd name="connsiteY360" fmla="*/ 252369 h 1262743"/>
              <a:gd name="connsiteX361" fmla="*/ 1887036 w 5631543"/>
              <a:gd name="connsiteY361" fmla="*/ 342761 h 1262743"/>
              <a:gd name="connsiteX362" fmla="*/ 2006097 w 5631543"/>
              <a:gd name="connsiteY362" fmla="*/ 433154 h 1262743"/>
              <a:gd name="connsiteX363" fmla="*/ 2125159 w 5631543"/>
              <a:gd name="connsiteY363" fmla="*/ 342761 h 1262743"/>
              <a:gd name="connsiteX364" fmla="*/ 2006097 w 5631543"/>
              <a:gd name="connsiteY364" fmla="*/ 252369 h 1262743"/>
              <a:gd name="connsiteX365" fmla="*/ 1467014 w 5631543"/>
              <a:gd name="connsiteY365" fmla="*/ 252369 h 1262743"/>
              <a:gd name="connsiteX366" fmla="*/ 1347952 w 5631543"/>
              <a:gd name="connsiteY366" fmla="*/ 342761 h 1262743"/>
              <a:gd name="connsiteX367" fmla="*/ 1467014 w 5631543"/>
              <a:gd name="connsiteY367" fmla="*/ 433154 h 1262743"/>
              <a:gd name="connsiteX368" fmla="*/ 1586076 w 5631543"/>
              <a:gd name="connsiteY368" fmla="*/ 342761 h 1262743"/>
              <a:gd name="connsiteX369" fmla="*/ 1467014 w 5631543"/>
              <a:gd name="connsiteY369" fmla="*/ 252369 h 1262743"/>
              <a:gd name="connsiteX370" fmla="*/ 927930 w 5631543"/>
              <a:gd name="connsiteY370" fmla="*/ 252369 h 1262743"/>
              <a:gd name="connsiteX371" fmla="*/ 808868 w 5631543"/>
              <a:gd name="connsiteY371" fmla="*/ 342761 h 1262743"/>
              <a:gd name="connsiteX372" fmla="*/ 927930 w 5631543"/>
              <a:gd name="connsiteY372" fmla="*/ 433154 h 1262743"/>
              <a:gd name="connsiteX373" fmla="*/ 1046992 w 5631543"/>
              <a:gd name="connsiteY373" fmla="*/ 342761 h 1262743"/>
              <a:gd name="connsiteX374" fmla="*/ 927930 w 5631543"/>
              <a:gd name="connsiteY374" fmla="*/ 252369 h 1262743"/>
              <a:gd name="connsiteX375" fmla="*/ 388846 w 5631543"/>
              <a:gd name="connsiteY375" fmla="*/ 252369 h 1262743"/>
              <a:gd name="connsiteX376" fmla="*/ 269784 w 5631543"/>
              <a:gd name="connsiteY376" fmla="*/ 342761 h 1262743"/>
              <a:gd name="connsiteX377" fmla="*/ 388846 w 5631543"/>
              <a:gd name="connsiteY377" fmla="*/ 433154 h 1262743"/>
              <a:gd name="connsiteX378" fmla="*/ 507908 w 5631543"/>
              <a:gd name="connsiteY378" fmla="*/ 342761 h 1262743"/>
              <a:gd name="connsiteX379" fmla="*/ 388846 w 5631543"/>
              <a:gd name="connsiteY379" fmla="*/ 252369 h 1262743"/>
              <a:gd name="connsiteX380" fmla="*/ 0 w 5631543"/>
              <a:gd name="connsiteY380" fmla="*/ 0 h 1262743"/>
              <a:gd name="connsiteX381" fmla="*/ 5631543 w 5631543"/>
              <a:gd name="connsiteY381" fmla="*/ 0 h 1262743"/>
              <a:gd name="connsiteX382" fmla="*/ 5631543 w 5631543"/>
              <a:gd name="connsiteY382" fmla="*/ 1262743 h 1262743"/>
              <a:gd name="connsiteX383" fmla="*/ 0 w 5631543"/>
              <a:gd name="connsiteY383" fmla="*/ 1262743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631543" h="1262743">
                <a:moveTo>
                  <a:pt x="5068394" y="438948"/>
                </a:moveTo>
                <a:lnTo>
                  <a:pt x="5067877" y="439028"/>
                </a:lnTo>
                <a:lnTo>
                  <a:pt x="5067362" y="438949"/>
                </a:lnTo>
                <a:cubicBezTo>
                  <a:pt x="5043377" y="438949"/>
                  <a:pt x="5023934" y="453710"/>
                  <a:pt x="5023934" y="471919"/>
                </a:cubicBezTo>
                <a:lnTo>
                  <a:pt x="5023934" y="472702"/>
                </a:lnTo>
                <a:lnTo>
                  <a:pt x="5023934" y="472703"/>
                </a:lnTo>
                <a:lnTo>
                  <a:pt x="5023934" y="682600"/>
                </a:lnTo>
                <a:cubicBezTo>
                  <a:pt x="5023934" y="700809"/>
                  <a:pt x="5043377" y="715571"/>
                  <a:pt x="5067362" y="715571"/>
                </a:cubicBezTo>
                <a:cubicBezTo>
                  <a:pt x="5091346" y="715571"/>
                  <a:pt x="5110789" y="700809"/>
                  <a:pt x="5110789" y="682600"/>
                </a:cubicBezTo>
                <a:lnTo>
                  <a:pt x="5110789" y="506456"/>
                </a:lnTo>
                <a:lnTo>
                  <a:pt x="5128040" y="506456"/>
                </a:lnTo>
                <a:lnTo>
                  <a:pt x="5128040" y="762907"/>
                </a:lnTo>
                <a:lnTo>
                  <a:pt x="5126597" y="768337"/>
                </a:lnTo>
                <a:lnTo>
                  <a:pt x="5126596" y="975788"/>
                </a:lnTo>
                <a:cubicBezTo>
                  <a:pt x="5126596" y="994889"/>
                  <a:pt x="5146992" y="1010373"/>
                  <a:pt x="5172151" y="1010373"/>
                </a:cubicBezTo>
                <a:cubicBezTo>
                  <a:pt x="5197310" y="1010373"/>
                  <a:pt x="5217705" y="994889"/>
                  <a:pt x="5217705" y="975788"/>
                </a:cubicBezTo>
                <a:lnTo>
                  <a:pt x="5217705" y="785360"/>
                </a:lnTo>
                <a:lnTo>
                  <a:pt x="5264025" y="785360"/>
                </a:lnTo>
                <a:lnTo>
                  <a:pt x="5264025" y="975788"/>
                </a:lnTo>
                <a:cubicBezTo>
                  <a:pt x="5264025" y="994889"/>
                  <a:pt x="5284420" y="1010373"/>
                  <a:pt x="5309579" y="1010373"/>
                </a:cubicBezTo>
                <a:cubicBezTo>
                  <a:pt x="5334738" y="1010373"/>
                  <a:pt x="5355133" y="994889"/>
                  <a:pt x="5355133" y="975788"/>
                </a:cubicBezTo>
                <a:lnTo>
                  <a:pt x="5355133" y="785360"/>
                </a:lnTo>
                <a:lnTo>
                  <a:pt x="5355258" y="785360"/>
                </a:lnTo>
                <a:lnTo>
                  <a:pt x="5355258" y="506456"/>
                </a:lnTo>
                <a:lnTo>
                  <a:pt x="5372509" y="506456"/>
                </a:lnTo>
                <a:lnTo>
                  <a:pt x="5372509" y="682600"/>
                </a:lnTo>
                <a:cubicBezTo>
                  <a:pt x="5372509" y="700809"/>
                  <a:pt x="5391952" y="715570"/>
                  <a:pt x="5415937" y="715570"/>
                </a:cubicBezTo>
                <a:cubicBezTo>
                  <a:pt x="5439921" y="715570"/>
                  <a:pt x="5459364" y="700809"/>
                  <a:pt x="5459364" y="682600"/>
                </a:cubicBezTo>
                <a:lnTo>
                  <a:pt x="5459364" y="472702"/>
                </a:lnTo>
                <a:lnTo>
                  <a:pt x="5459364" y="471919"/>
                </a:lnTo>
                <a:cubicBezTo>
                  <a:pt x="5459364" y="453710"/>
                  <a:pt x="5439921" y="438949"/>
                  <a:pt x="5415937" y="438949"/>
                </a:cubicBezTo>
                <a:lnTo>
                  <a:pt x="5415421" y="439028"/>
                </a:lnTo>
                <a:lnTo>
                  <a:pt x="5414905" y="438948"/>
                </a:lnTo>
                <a:close/>
                <a:moveTo>
                  <a:pt x="4529308" y="438948"/>
                </a:moveTo>
                <a:lnTo>
                  <a:pt x="4528792" y="439028"/>
                </a:lnTo>
                <a:lnTo>
                  <a:pt x="4528276" y="438949"/>
                </a:lnTo>
                <a:cubicBezTo>
                  <a:pt x="4504292" y="438949"/>
                  <a:pt x="4484849" y="453710"/>
                  <a:pt x="4484849" y="471919"/>
                </a:cubicBezTo>
                <a:lnTo>
                  <a:pt x="4484849" y="472702"/>
                </a:lnTo>
                <a:lnTo>
                  <a:pt x="4484849" y="472703"/>
                </a:lnTo>
                <a:lnTo>
                  <a:pt x="4484849" y="682600"/>
                </a:lnTo>
                <a:cubicBezTo>
                  <a:pt x="4484849" y="700809"/>
                  <a:pt x="4504292" y="715571"/>
                  <a:pt x="4528276" y="715571"/>
                </a:cubicBezTo>
                <a:cubicBezTo>
                  <a:pt x="4552261" y="715571"/>
                  <a:pt x="4571704" y="700809"/>
                  <a:pt x="4571704" y="682600"/>
                </a:cubicBezTo>
                <a:lnTo>
                  <a:pt x="4571704" y="506456"/>
                </a:lnTo>
                <a:lnTo>
                  <a:pt x="4588955" y="506456"/>
                </a:lnTo>
                <a:lnTo>
                  <a:pt x="4588955" y="762907"/>
                </a:lnTo>
                <a:lnTo>
                  <a:pt x="4587511" y="768337"/>
                </a:lnTo>
                <a:lnTo>
                  <a:pt x="4587511" y="975788"/>
                </a:lnTo>
                <a:cubicBezTo>
                  <a:pt x="4587511" y="994889"/>
                  <a:pt x="4607906" y="1010373"/>
                  <a:pt x="4633065" y="1010373"/>
                </a:cubicBezTo>
                <a:cubicBezTo>
                  <a:pt x="4658224" y="1010373"/>
                  <a:pt x="4678620" y="994889"/>
                  <a:pt x="4678620" y="975788"/>
                </a:cubicBezTo>
                <a:lnTo>
                  <a:pt x="4678620" y="785360"/>
                </a:lnTo>
                <a:lnTo>
                  <a:pt x="4724939" y="785360"/>
                </a:lnTo>
                <a:lnTo>
                  <a:pt x="4724939" y="975788"/>
                </a:lnTo>
                <a:cubicBezTo>
                  <a:pt x="4724939" y="994889"/>
                  <a:pt x="4745335" y="1010373"/>
                  <a:pt x="4770494" y="1010373"/>
                </a:cubicBezTo>
                <a:cubicBezTo>
                  <a:pt x="4795653" y="1010373"/>
                  <a:pt x="4816048" y="994889"/>
                  <a:pt x="4816048" y="975788"/>
                </a:cubicBezTo>
                <a:lnTo>
                  <a:pt x="4816048" y="785360"/>
                </a:lnTo>
                <a:lnTo>
                  <a:pt x="4816173" y="785360"/>
                </a:lnTo>
                <a:lnTo>
                  <a:pt x="4816173" y="506456"/>
                </a:lnTo>
                <a:lnTo>
                  <a:pt x="4833424" y="506456"/>
                </a:lnTo>
                <a:lnTo>
                  <a:pt x="4833424" y="682600"/>
                </a:lnTo>
                <a:cubicBezTo>
                  <a:pt x="4833424" y="700809"/>
                  <a:pt x="4852867" y="715570"/>
                  <a:pt x="4876851" y="715570"/>
                </a:cubicBezTo>
                <a:cubicBezTo>
                  <a:pt x="4900836" y="715570"/>
                  <a:pt x="4920279" y="700809"/>
                  <a:pt x="4920279" y="682600"/>
                </a:cubicBezTo>
                <a:lnTo>
                  <a:pt x="4920279" y="472702"/>
                </a:lnTo>
                <a:lnTo>
                  <a:pt x="4920279" y="471919"/>
                </a:lnTo>
                <a:cubicBezTo>
                  <a:pt x="4920279" y="453710"/>
                  <a:pt x="4900836" y="438949"/>
                  <a:pt x="4876851" y="438949"/>
                </a:cubicBezTo>
                <a:lnTo>
                  <a:pt x="4876336" y="439028"/>
                </a:lnTo>
                <a:lnTo>
                  <a:pt x="4875819" y="438948"/>
                </a:lnTo>
                <a:close/>
                <a:moveTo>
                  <a:pt x="3990224" y="438948"/>
                </a:moveTo>
                <a:lnTo>
                  <a:pt x="3989708" y="439028"/>
                </a:lnTo>
                <a:lnTo>
                  <a:pt x="3989192" y="438949"/>
                </a:lnTo>
                <a:cubicBezTo>
                  <a:pt x="3965208" y="438949"/>
                  <a:pt x="3945765" y="453710"/>
                  <a:pt x="3945765" y="471919"/>
                </a:cubicBezTo>
                <a:lnTo>
                  <a:pt x="3945765" y="472702"/>
                </a:lnTo>
                <a:lnTo>
                  <a:pt x="3945765" y="472703"/>
                </a:lnTo>
                <a:lnTo>
                  <a:pt x="3945765" y="682600"/>
                </a:lnTo>
                <a:cubicBezTo>
                  <a:pt x="3945765" y="700809"/>
                  <a:pt x="3965208" y="715571"/>
                  <a:pt x="3989192" y="715571"/>
                </a:cubicBezTo>
                <a:cubicBezTo>
                  <a:pt x="4013177" y="715571"/>
                  <a:pt x="4032620" y="700809"/>
                  <a:pt x="4032620" y="682600"/>
                </a:cubicBezTo>
                <a:lnTo>
                  <a:pt x="4032620" y="506456"/>
                </a:lnTo>
                <a:lnTo>
                  <a:pt x="4049871" y="506456"/>
                </a:lnTo>
                <a:lnTo>
                  <a:pt x="4049871" y="762907"/>
                </a:lnTo>
                <a:lnTo>
                  <a:pt x="4048427" y="768337"/>
                </a:lnTo>
                <a:lnTo>
                  <a:pt x="4048427" y="975788"/>
                </a:lnTo>
                <a:cubicBezTo>
                  <a:pt x="4048427" y="994889"/>
                  <a:pt x="4068822" y="1010373"/>
                  <a:pt x="4093981" y="1010373"/>
                </a:cubicBezTo>
                <a:cubicBezTo>
                  <a:pt x="4119140" y="1010373"/>
                  <a:pt x="4139536" y="994889"/>
                  <a:pt x="4139536" y="975788"/>
                </a:cubicBezTo>
                <a:lnTo>
                  <a:pt x="4139536" y="785360"/>
                </a:lnTo>
                <a:lnTo>
                  <a:pt x="4185855" y="785360"/>
                </a:lnTo>
                <a:lnTo>
                  <a:pt x="4185855" y="975788"/>
                </a:lnTo>
                <a:cubicBezTo>
                  <a:pt x="4185855" y="994889"/>
                  <a:pt x="4206251" y="1010373"/>
                  <a:pt x="4231410" y="1010373"/>
                </a:cubicBezTo>
                <a:cubicBezTo>
                  <a:pt x="4256569" y="1010373"/>
                  <a:pt x="4276964" y="994889"/>
                  <a:pt x="4276964" y="975788"/>
                </a:cubicBezTo>
                <a:lnTo>
                  <a:pt x="4276964" y="785360"/>
                </a:lnTo>
                <a:lnTo>
                  <a:pt x="4277089" y="785360"/>
                </a:lnTo>
                <a:lnTo>
                  <a:pt x="4277089" y="506456"/>
                </a:lnTo>
                <a:lnTo>
                  <a:pt x="4294340" y="506456"/>
                </a:lnTo>
                <a:lnTo>
                  <a:pt x="4294340" y="682600"/>
                </a:lnTo>
                <a:cubicBezTo>
                  <a:pt x="4294340" y="700809"/>
                  <a:pt x="4313783" y="715570"/>
                  <a:pt x="4337767" y="715570"/>
                </a:cubicBezTo>
                <a:cubicBezTo>
                  <a:pt x="4361752" y="715570"/>
                  <a:pt x="4381195" y="700809"/>
                  <a:pt x="4381195" y="682600"/>
                </a:cubicBezTo>
                <a:lnTo>
                  <a:pt x="4381195" y="472702"/>
                </a:lnTo>
                <a:lnTo>
                  <a:pt x="4381195" y="471919"/>
                </a:lnTo>
                <a:cubicBezTo>
                  <a:pt x="4381195" y="453710"/>
                  <a:pt x="4361752" y="438949"/>
                  <a:pt x="4337767" y="438949"/>
                </a:cubicBezTo>
                <a:lnTo>
                  <a:pt x="4337252" y="439028"/>
                </a:lnTo>
                <a:lnTo>
                  <a:pt x="4336735" y="438948"/>
                </a:lnTo>
                <a:close/>
                <a:moveTo>
                  <a:pt x="3451140" y="438948"/>
                </a:moveTo>
                <a:lnTo>
                  <a:pt x="3450624" y="439028"/>
                </a:lnTo>
                <a:lnTo>
                  <a:pt x="3450108" y="438949"/>
                </a:lnTo>
                <a:cubicBezTo>
                  <a:pt x="3426124" y="438949"/>
                  <a:pt x="3406681" y="453710"/>
                  <a:pt x="3406681" y="471919"/>
                </a:cubicBezTo>
                <a:lnTo>
                  <a:pt x="3406681" y="472702"/>
                </a:lnTo>
                <a:lnTo>
                  <a:pt x="3406681" y="472703"/>
                </a:lnTo>
                <a:lnTo>
                  <a:pt x="3406681" y="682600"/>
                </a:lnTo>
                <a:cubicBezTo>
                  <a:pt x="3406681" y="700809"/>
                  <a:pt x="3426124" y="715571"/>
                  <a:pt x="3450108" y="715571"/>
                </a:cubicBezTo>
                <a:cubicBezTo>
                  <a:pt x="3474093" y="715571"/>
                  <a:pt x="3493536" y="700809"/>
                  <a:pt x="3493536" y="682600"/>
                </a:cubicBezTo>
                <a:lnTo>
                  <a:pt x="3493536" y="506456"/>
                </a:lnTo>
                <a:lnTo>
                  <a:pt x="3510787" y="506456"/>
                </a:lnTo>
                <a:lnTo>
                  <a:pt x="3510787" y="762907"/>
                </a:lnTo>
                <a:lnTo>
                  <a:pt x="3509343" y="768337"/>
                </a:lnTo>
                <a:lnTo>
                  <a:pt x="3509343" y="975788"/>
                </a:lnTo>
                <a:cubicBezTo>
                  <a:pt x="3509343" y="994889"/>
                  <a:pt x="3529738" y="1010373"/>
                  <a:pt x="3554897" y="1010373"/>
                </a:cubicBezTo>
                <a:cubicBezTo>
                  <a:pt x="3580056" y="1010373"/>
                  <a:pt x="3600452" y="994889"/>
                  <a:pt x="3600452" y="975788"/>
                </a:cubicBezTo>
                <a:lnTo>
                  <a:pt x="3600452" y="785360"/>
                </a:lnTo>
                <a:lnTo>
                  <a:pt x="3646771" y="785360"/>
                </a:lnTo>
                <a:lnTo>
                  <a:pt x="3646771" y="975788"/>
                </a:lnTo>
                <a:cubicBezTo>
                  <a:pt x="3646771" y="994889"/>
                  <a:pt x="3667167" y="1010373"/>
                  <a:pt x="3692326" y="1010373"/>
                </a:cubicBezTo>
                <a:cubicBezTo>
                  <a:pt x="3717485" y="1010373"/>
                  <a:pt x="3737880" y="994889"/>
                  <a:pt x="3737880" y="975788"/>
                </a:cubicBezTo>
                <a:lnTo>
                  <a:pt x="3737880" y="785360"/>
                </a:lnTo>
                <a:lnTo>
                  <a:pt x="3738005" y="785360"/>
                </a:lnTo>
                <a:lnTo>
                  <a:pt x="3738005" y="506456"/>
                </a:lnTo>
                <a:lnTo>
                  <a:pt x="3755256" y="506456"/>
                </a:lnTo>
                <a:lnTo>
                  <a:pt x="3755256" y="682600"/>
                </a:lnTo>
                <a:cubicBezTo>
                  <a:pt x="3755256" y="700809"/>
                  <a:pt x="3774699" y="715570"/>
                  <a:pt x="3798683" y="715570"/>
                </a:cubicBezTo>
                <a:cubicBezTo>
                  <a:pt x="3822668" y="715570"/>
                  <a:pt x="3842111" y="700809"/>
                  <a:pt x="3842111" y="682600"/>
                </a:cubicBezTo>
                <a:lnTo>
                  <a:pt x="3842111" y="472702"/>
                </a:lnTo>
                <a:lnTo>
                  <a:pt x="3842111" y="471919"/>
                </a:lnTo>
                <a:cubicBezTo>
                  <a:pt x="3842111" y="453710"/>
                  <a:pt x="3822668" y="438949"/>
                  <a:pt x="3798683" y="438949"/>
                </a:cubicBezTo>
                <a:lnTo>
                  <a:pt x="3798168" y="439028"/>
                </a:lnTo>
                <a:lnTo>
                  <a:pt x="3797651" y="438948"/>
                </a:lnTo>
                <a:close/>
                <a:moveTo>
                  <a:pt x="2912056" y="438948"/>
                </a:moveTo>
                <a:lnTo>
                  <a:pt x="2911540" y="439028"/>
                </a:lnTo>
                <a:lnTo>
                  <a:pt x="2911024" y="438949"/>
                </a:lnTo>
                <a:cubicBezTo>
                  <a:pt x="2887040" y="438949"/>
                  <a:pt x="2867597" y="453710"/>
                  <a:pt x="2867597" y="471919"/>
                </a:cubicBezTo>
                <a:lnTo>
                  <a:pt x="2867597" y="472702"/>
                </a:lnTo>
                <a:lnTo>
                  <a:pt x="2867597" y="472703"/>
                </a:lnTo>
                <a:lnTo>
                  <a:pt x="2867597" y="682600"/>
                </a:lnTo>
                <a:cubicBezTo>
                  <a:pt x="2867597" y="700809"/>
                  <a:pt x="2887040" y="715571"/>
                  <a:pt x="2911024" y="715571"/>
                </a:cubicBezTo>
                <a:cubicBezTo>
                  <a:pt x="2935009" y="715571"/>
                  <a:pt x="2954452" y="700809"/>
                  <a:pt x="2954452" y="682600"/>
                </a:cubicBezTo>
                <a:lnTo>
                  <a:pt x="2954452" y="506456"/>
                </a:lnTo>
                <a:lnTo>
                  <a:pt x="2971703" y="506456"/>
                </a:lnTo>
                <a:lnTo>
                  <a:pt x="2971703" y="762907"/>
                </a:lnTo>
                <a:lnTo>
                  <a:pt x="2970259" y="768337"/>
                </a:lnTo>
                <a:lnTo>
                  <a:pt x="2970259" y="975788"/>
                </a:lnTo>
                <a:cubicBezTo>
                  <a:pt x="2970259" y="994889"/>
                  <a:pt x="2990654" y="1010373"/>
                  <a:pt x="3015813" y="1010373"/>
                </a:cubicBezTo>
                <a:cubicBezTo>
                  <a:pt x="3040972" y="1010373"/>
                  <a:pt x="3061368" y="994889"/>
                  <a:pt x="3061368" y="975788"/>
                </a:cubicBezTo>
                <a:lnTo>
                  <a:pt x="3061368" y="785360"/>
                </a:lnTo>
                <a:lnTo>
                  <a:pt x="3107687" y="785360"/>
                </a:lnTo>
                <a:lnTo>
                  <a:pt x="3107687" y="975788"/>
                </a:lnTo>
                <a:cubicBezTo>
                  <a:pt x="3107687" y="994889"/>
                  <a:pt x="3128083" y="1010373"/>
                  <a:pt x="3153242" y="1010373"/>
                </a:cubicBezTo>
                <a:cubicBezTo>
                  <a:pt x="3178401" y="1010373"/>
                  <a:pt x="3198796" y="994889"/>
                  <a:pt x="3198796" y="975788"/>
                </a:cubicBezTo>
                <a:lnTo>
                  <a:pt x="3198796" y="785360"/>
                </a:lnTo>
                <a:lnTo>
                  <a:pt x="3198921" y="785360"/>
                </a:lnTo>
                <a:lnTo>
                  <a:pt x="3198921" y="506456"/>
                </a:lnTo>
                <a:lnTo>
                  <a:pt x="3216172" y="506456"/>
                </a:lnTo>
                <a:lnTo>
                  <a:pt x="3216172" y="682600"/>
                </a:lnTo>
                <a:cubicBezTo>
                  <a:pt x="3216172" y="700809"/>
                  <a:pt x="3235615" y="715570"/>
                  <a:pt x="3259599" y="715570"/>
                </a:cubicBezTo>
                <a:cubicBezTo>
                  <a:pt x="3283584" y="715570"/>
                  <a:pt x="3303027" y="700809"/>
                  <a:pt x="3303027" y="682600"/>
                </a:cubicBezTo>
                <a:lnTo>
                  <a:pt x="3303027" y="472702"/>
                </a:lnTo>
                <a:lnTo>
                  <a:pt x="3303027" y="471919"/>
                </a:lnTo>
                <a:cubicBezTo>
                  <a:pt x="3303027" y="453710"/>
                  <a:pt x="3283584" y="438949"/>
                  <a:pt x="3259599" y="438949"/>
                </a:cubicBezTo>
                <a:lnTo>
                  <a:pt x="3259084" y="439028"/>
                </a:lnTo>
                <a:lnTo>
                  <a:pt x="3258567" y="438948"/>
                </a:lnTo>
                <a:close/>
                <a:moveTo>
                  <a:pt x="2372972" y="438948"/>
                </a:moveTo>
                <a:lnTo>
                  <a:pt x="2372456" y="439028"/>
                </a:lnTo>
                <a:lnTo>
                  <a:pt x="2371940" y="438949"/>
                </a:lnTo>
                <a:cubicBezTo>
                  <a:pt x="2347956" y="438949"/>
                  <a:pt x="2328513" y="453710"/>
                  <a:pt x="2328513" y="471919"/>
                </a:cubicBezTo>
                <a:lnTo>
                  <a:pt x="2328513" y="472702"/>
                </a:lnTo>
                <a:lnTo>
                  <a:pt x="2328513" y="472703"/>
                </a:lnTo>
                <a:lnTo>
                  <a:pt x="2328513" y="682600"/>
                </a:lnTo>
                <a:cubicBezTo>
                  <a:pt x="2328513" y="700809"/>
                  <a:pt x="2347956" y="715571"/>
                  <a:pt x="2371940" y="715571"/>
                </a:cubicBezTo>
                <a:cubicBezTo>
                  <a:pt x="2395925" y="715571"/>
                  <a:pt x="2415368" y="700809"/>
                  <a:pt x="2415368" y="682600"/>
                </a:cubicBezTo>
                <a:lnTo>
                  <a:pt x="2415368" y="506456"/>
                </a:lnTo>
                <a:lnTo>
                  <a:pt x="2432619" y="506456"/>
                </a:lnTo>
                <a:lnTo>
                  <a:pt x="2432619" y="762907"/>
                </a:lnTo>
                <a:lnTo>
                  <a:pt x="2431175" y="768337"/>
                </a:lnTo>
                <a:lnTo>
                  <a:pt x="2431175" y="975788"/>
                </a:lnTo>
                <a:cubicBezTo>
                  <a:pt x="2431175" y="994889"/>
                  <a:pt x="2451570" y="1010373"/>
                  <a:pt x="2476729" y="1010373"/>
                </a:cubicBezTo>
                <a:cubicBezTo>
                  <a:pt x="2501888" y="1010373"/>
                  <a:pt x="2522284" y="994889"/>
                  <a:pt x="2522284" y="975788"/>
                </a:cubicBezTo>
                <a:lnTo>
                  <a:pt x="2522284" y="785360"/>
                </a:lnTo>
                <a:lnTo>
                  <a:pt x="2568603" y="785360"/>
                </a:lnTo>
                <a:lnTo>
                  <a:pt x="2568603" y="975788"/>
                </a:lnTo>
                <a:cubicBezTo>
                  <a:pt x="2568603" y="994889"/>
                  <a:pt x="2588999" y="1010373"/>
                  <a:pt x="2614158" y="1010373"/>
                </a:cubicBezTo>
                <a:cubicBezTo>
                  <a:pt x="2639317" y="1010373"/>
                  <a:pt x="2659712" y="994889"/>
                  <a:pt x="2659712" y="975788"/>
                </a:cubicBezTo>
                <a:lnTo>
                  <a:pt x="2659712" y="785360"/>
                </a:lnTo>
                <a:lnTo>
                  <a:pt x="2659837" y="785360"/>
                </a:lnTo>
                <a:lnTo>
                  <a:pt x="2659837" y="506456"/>
                </a:lnTo>
                <a:lnTo>
                  <a:pt x="2677088" y="506456"/>
                </a:lnTo>
                <a:lnTo>
                  <a:pt x="2677088" y="682600"/>
                </a:lnTo>
                <a:cubicBezTo>
                  <a:pt x="2677088" y="700809"/>
                  <a:pt x="2696531" y="715570"/>
                  <a:pt x="2720515" y="715570"/>
                </a:cubicBezTo>
                <a:cubicBezTo>
                  <a:pt x="2744500" y="715570"/>
                  <a:pt x="2763943" y="700809"/>
                  <a:pt x="2763943" y="682600"/>
                </a:cubicBezTo>
                <a:lnTo>
                  <a:pt x="2763943" y="472702"/>
                </a:lnTo>
                <a:lnTo>
                  <a:pt x="2763943" y="471919"/>
                </a:lnTo>
                <a:cubicBezTo>
                  <a:pt x="2763943" y="453710"/>
                  <a:pt x="2744500" y="438949"/>
                  <a:pt x="2720515" y="438949"/>
                </a:cubicBezTo>
                <a:lnTo>
                  <a:pt x="2720000" y="439028"/>
                </a:lnTo>
                <a:lnTo>
                  <a:pt x="2719483" y="438948"/>
                </a:lnTo>
                <a:close/>
                <a:moveTo>
                  <a:pt x="1833889" y="438948"/>
                </a:moveTo>
                <a:lnTo>
                  <a:pt x="1833373" y="439028"/>
                </a:lnTo>
                <a:lnTo>
                  <a:pt x="1832857" y="438949"/>
                </a:lnTo>
                <a:cubicBezTo>
                  <a:pt x="1808873" y="438949"/>
                  <a:pt x="1789429" y="453710"/>
                  <a:pt x="1789429" y="471919"/>
                </a:cubicBezTo>
                <a:lnTo>
                  <a:pt x="1789429" y="472702"/>
                </a:lnTo>
                <a:lnTo>
                  <a:pt x="1789429" y="472703"/>
                </a:lnTo>
                <a:lnTo>
                  <a:pt x="1789429" y="682600"/>
                </a:lnTo>
                <a:cubicBezTo>
                  <a:pt x="1789429" y="700809"/>
                  <a:pt x="1808873" y="715571"/>
                  <a:pt x="1832857" y="715571"/>
                </a:cubicBezTo>
                <a:cubicBezTo>
                  <a:pt x="1856842" y="715571"/>
                  <a:pt x="1876285" y="700809"/>
                  <a:pt x="1876285" y="682600"/>
                </a:cubicBezTo>
                <a:lnTo>
                  <a:pt x="1876285" y="506456"/>
                </a:lnTo>
                <a:lnTo>
                  <a:pt x="1893536" y="506456"/>
                </a:lnTo>
                <a:lnTo>
                  <a:pt x="1893536" y="762907"/>
                </a:lnTo>
                <a:lnTo>
                  <a:pt x="1892092" y="768337"/>
                </a:lnTo>
                <a:lnTo>
                  <a:pt x="1892092" y="975788"/>
                </a:lnTo>
                <a:cubicBezTo>
                  <a:pt x="1892092" y="994889"/>
                  <a:pt x="1912486" y="1010373"/>
                  <a:pt x="1937645" y="1010373"/>
                </a:cubicBezTo>
                <a:cubicBezTo>
                  <a:pt x="1962804" y="1010373"/>
                  <a:pt x="1983200" y="994889"/>
                  <a:pt x="1983200" y="975788"/>
                </a:cubicBezTo>
                <a:lnTo>
                  <a:pt x="1983200" y="785360"/>
                </a:lnTo>
                <a:lnTo>
                  <a:pt x="2029519" y="785360"/>
                </a:lnTo>
                <a:lnTo>
                  <a:pt x="2029519" y="975788"/>
                </a:lnTo>
                <a:cubicBezTo>
                  <a:pt x="2029519" y="994889"/>
                  <a:pt x="2049915" y="1010373"/>
                  <a:pt x="2075074" y="1010373"/>
                </a:cubicBezTo>
                <a:cubicBezTo>
                  <a:pt x="2100233" y="1010373"/>
                  <a:pt x="2120628" y="994889"/>
                  <a:pt x="2120628" y="975788"/>
                </a:cubicBezTo>
                <a:lnTo>
                  <a:pt x="2120628" y="785360"/>
                </a:lnTo>
                <a:lnTo>
                  <a:pt x="2120753" y="785360"/>
                </a:lnTo>
                <a:lnTo>
                  <a:pt x="2120753" y="506456"/>
                </a:lnTo>
                <a:lnTo>
                  <a:pt x="2138004" y="506456"/>
                </a:lnTo>
                <a:lnTo>
                  <a:pt x="2138004" y="682600"/>
                </a:lnTo>
                <a:cubicBezTo>
                  <a:pt x="2138004" y="700809"/>
                  <a:pt x="2157447" y="715570"/>
                  <a:pt x="2181431" y="715570"/>
                </a:cubicBezTo>
                <a:cubicBezTo>
                  <a:pt x="2205416" y="715570"/>
                  <a:pt x="2224859" y="700809"/>
                  <a:pt x="2224859" y="682600"/>
                </a:cubicBezTo>
                <a:lnTo>
                  <a:pt x="2224859" y="472702"/>
                </a:lnTo>
                <a:lnTo>
                  <a:pt x="2224859" y="471919"/>
                </a:lnTo>
                <a:cubicBezTo>
                  <a:pt x="2224859" y="453710"/>
                  <a:pt x="2205416" y="438949"/>
                  <a:pt x="2181431" y="438949"/>
                </a:cubicBezTo>
                <a:lnTo>
                  <a:pt x="2180916" y="439028"/>
                </a:lnTo>
                <a:lnTo>
                  <a:pt x="2180399" y="438948"/>
                </a:lnTo>
                <a:close/>
                <a:moveTo>
                  <a:pt x="1294805" y="438948"/>
                </a:moveTo>
                <a:lnTo>
                  <a:pt x="1294289" y="439028"/>
                </a:lnTo>
                <a:lnTo>
                  <a:pt x="1293773" y="438949"/>
                </a:lnTo>
                <a:cubicBezTo>
                  <a:pt x="1269789" y="438949"/>
                  <a:pt x="1250345" y="453710"/>
                  <a:pt x="1250345" y="471919"/>
                </a:cubicBezTo>
                <a:lnTo>
                  <a:pt x="1250345" y="472702"/>
                </a:lnTo>
                <a:lnTo>
                  <a:pt x="1250345" y="472703"/>
                </a:lnTo>
                <a:lnTo>
                  <a:pt x="1250345" y="682600"/>
                </a:lnTo>
                <a:cubicBezTo>
                  <a:pt x="1250345" y="700809"/>
                  <a:pt x="1269789" y="715571"/>
                  <a:pt x="1293773" y="715571"/>
                </a:cubicBezTo>
                <a:cubicBezTo>
                  <a:pt x="1317758" y="715571"/>
                  <a:pt x="1337201" y="700809"/>
                  <a:pt x="1337201" y="682600"/>
                </a:cubicBezTo>
                <a:lnTo>
                  <a:pt x="1337201" y="506456"/>
                </a:lnTo>
                <a:lnTo>
                  <a:pt x="1354452" y="506456"/>
                </a:lnTo>
                <a:lnTo>
                  <a:pt x="1354452" y="762907"/>
                </a:lnTo>
                <a:lnTo>
                  <a:pt x="1353008" y="768337"/>
                </a:lnTo>
                <a:lnTo>
                  <a:pt x="1353008" y="975788"/>
                </a:lnTo>
                <a:cubicBezTo>
                  <a:pt x="1353008" y="994889"/>
                  <a:pt x="1373403" y="1010373"/>
                  <a:pt x="1398562" y="1010373"/>
                </a:cubicBezTo>
                <a:cubicBezTo>
                  <a:pt x="1423721" y="1010373"/>
                  <a:pt x="1444117" y="994889"/>
                  <a:pt x="1444117" y="975788"/>
                </a:cubicBezTo>
                <a:lnTo>
                  <a:pt x="1444117" y="785360"/>
                </a:lnTo>
                <a:lnTo>
                  <a:pt x="1490436" y="785360"/>
                </a:lnTo>
                <a:lnTo>
                  <a:pt x="1490436" y="975788"/>
                </a:lnTo>
                <a:cubicBezTo>
                  <a:pt x="1490436" y="994889"/>
                  <a:pt x="1510831" y="1010373"/>
                  <a:pt x="1535990" y="1010373"/>
                </a:cubicBezTo>
                <a:cubicBezTo>
                  <a:pt x="1561149" y="1010373"/>
                  <a:pt x="1581545" y="994889"/>
                  <a:pt x="1581545" y="975788"/>
                </a:cubicBezTo>
                <a:lnTo>
                  <a:pt x="1581545" y="785360"/>
                </a:lnTo>
                <a:lnTo>
                  <a:pt x="1581670" y="785360"/>
                </a:lnTo>
                <a:lnTo>
                  <a:pt x="1581670" y="506456"/>
                </a:lnTo>
                <a:lnTo>
                  <a:pt x="1598921" y="506456"/>
                </a:lnTo>
                <a:lnTo>
                  <a:pt x="1598921" y="682600"/>
                </a:lnTo>
                <a:cubicBezTo>
                  <a:pt x="1598921" y="700809"/>
                  <a:pt x="1618364" y="715570"/>
                  <a:pt x="1642348" y="715570"/>
                </a:cubicBezTo>
                <a:cubicBezTo>
                  <a:pt x="1666333" y="715570"/>
                  <a:pt x="1685776" y="700809"/>
                  <a:pt x="1685776" y="682600"/>
                </a:cubicBezTo>
                <a:lnTo>
                  <a:pt x="1685776" y="472702"/>
                </a:lnTo>
                <a:lnTo>
                  <a:pt x="1685776" y="471919"/>
                </a:lnTo>
                <a:cubicBezTo>
                  <a:pt x="1685776" y="453710"/>
                  <a:pt x="1666333" y="438949"/>
                  <a:pt x="1642348" y="438949"/>
                </a:cubicBezTo>
                <a:lnTo>
                  <a:pt x="1641833" y="439028"/>
                </a:lnTo>
                <a:lnTo>
                  <a:pt x="1641316" y="438948"/>
                </a:lnTo>
                <a:close/>
                <a:moveTo>
                  <a:pt x="755721" y="438948"/>
                </a:moveTo>
                <a:lnTo>
                  <a:pt x="755205" y="439028"/>
                </a:lnTo>
                <a:lnTo>
                  <a:pt x="754689" y="438949"/>
                </a:lnTo>
                <a:cubicBezTo>
                  <a:pt x="730705" y="438949"/>
                  <a:pt x="711262" y="453710"/>
                  <a:pt x="711262" y="471919"/>
                </a:cubicBezTo>
                <a:lnTo>
                  <a:pt x="711262" y="472702"/>
                </a:lnTo>
                <a:lnTo>
                  <a:pt x="711262" y="472703"/>
                </a:lnTo>
                <a:lnTo>
                  <a:pt x="711262" y="682600"/>
                </a:lnTo>
                <a:cubicBezTo>
                  <a:pt x="711262" y="700809"/>
                  <a:pt x="730705" y="715571"/>
                  <a:pt x="754689" y="715571"/>
                </a:cubicBezTo>
                <a:cubicBezTo>
                  <a:pt x="778674" y="715571"/>
                  <a:pt x="798117" y="700809"/>
                  <a:pt x="798117" y="682600"/>
                </a:cubicBezTo>
                <a:lnTo>
                  <a:pt x="798117" y="506456"/>
                </a:lnTo>
                <a:lnTo>
                  <a:pt x="815368" y="506456"/>
                </a:lnTo>
                <a:lnTo>
                  <a:pt x="815368" y="762907"/>
                </a:lnTo>
                <a:lnTo>
                  <a:pt x="813924" y="768337"/>
                </a:lnTo>
                <a:lnTo>
                  <a:pt x="813924" y="975788"/>
                </a:lnTo>
                <a:cubicBezTo>
                  <a:pt x="813924" y="994889"/>
                  <a:pt x="834319" y="1010373"/>
                  <a:pt x="859478" y="1010373"/>
                </a:cubicBezTo>
                <a:cubicBezTo>
                  <a:pt x="884637" y="1010373"/>
                  <a:pt x="905032" y="994889"/>
                  <a:pt x="905032" y="975788"/>
                </a:cubicBezTo>
                <a:lnTo>
                  <a:pt x="905032" y="785360"/>
                </a:lnTo>
                <a:lnTo>
                  <a:pt x="951352" y="785360"/>
                </a:lnTo>
                <a:lnTo>
                  <a:pt x="951352" y="975788"/>
                </a:lnTo>
                <a:cubicBezTo>
                  <a:pt x="951352" y="994889"/>
                  <a:pt x="971747" y="1010373"/>
                  <a:pt x="996906" y="1010373"/>
                </a:cubicBezTo>
                <a:cubicBezTo>
                  <a:pt x="1022065" y="1010373"/>
                  <a:pt x="1042461" y="994889"/>
                  <a:pt x="1042461" y="975788"/>
                </a:cubicBezTo>
                <a:lnTo>
                  <a:pt x="1042461" y="785360"/>
                </a:lnTo>
                <a:lnTo>
                  <a:pt x="1042586" y="785360"/>
                </a:lnTo>
                <a:lnTo>
                  <a:pt x="1042586" y="506456"/>
                </a:lnTo>
                <a:lnTo>
                  <a:pt x="1059836" y="506456"/>
                </a:lnTo>
                <a:lnTo>
                  <a:pt x="1059836" y="682600"/>
                </a:lnTo>
                <a:cubicBezTo>
                  <a:pt x="1059836" y="700809"/>
                  <a:pt x="1079280" y="715570"/>
                  <a:pt x="1103264" y="715570"/>
                </a:cubicBezTo>
                <a:cubicBezTo>
                  <a:pt x="1127249" y="715570"/>
                  <a:pt x="1146691" y="700809"/>
                  <a:pt x="1146691" y="682600"/>
                </a:cubicBezTo>
                <a:lnTo>
                  <a:pt x="1146691" y="472702"/>
                </a:lnTo>
                <a:lnTo>
                  <a:pt x="1146691" y="471919"/>
                </a:lnTo>
                <a:cubicBezTo>
                  <a:pt x="1146691" y="453710"/>
                  <a:pt x="1127249" y="438949"/>
                  <a:pt x="1103264" y="438949"/>
                </a:cubicBezTo>
                <a:lnTo>
                  <a:pt x="1102749" y="439028"/>
                </a:lnTo>
                <a:lnTo>
                  <a:pt x="1102232" y="438948"/>
                </a:lnTo>
                <a:close/>
                <a:moveTo>
                  <a:pt x="216637" y="438948"/>
                </a:moveTo>
                <a:lnTo>
                  <a:pt x="216121" y="439028"/>
                </a:lnTo>
                <a:lnTo>
                  <a:pt x="215605" y="438949"/>
                </a:lnTo>
                <a:cubicBezTo>
                  <a:pt x="191621" y="438949"/>
                  <a:pt x="172178" y="453710"/>
                  <a:pt x="172178" y="471919"/>
                </a:cubicBezTo>
                <a:lnTo>
                  <a:pt x="172178" y="472702"/>
                </a:lnTo>
                <a:lnTo>
                  <a:pt x="172178" y="472703"/>
                </a:lnTo>
                <a:lnTo>
                  <a:pt x="172178" y="682600"/>
                </a:lnTo>
                <a:cubicBezTo>
                  <a:pt x="172178" y="700809"/>
                  <a:pt x="191621" y="715571"/>
                  <a:pt x="215605" y="715571"/>
                </a:cubicBezTo>
                <a:cubicBezTo>
                  <a:pt x="239590" y="715571"/>
                  <a:pt x="259033" y="700809"/>
                  <a:pt x="259033" y="682600"/>
                </a:cubicBezTo>
                <a:lnTo>
                  <a:pt x="259033" y="506456"/>
                </a:lnTo>
                <a:lnTo>
                  <a:pt x="276284" y="506456"/>
                </a:lnTo>
                <a:lnTo>
                  <a:pt x="276284" y="762907"/>
                </a:lnTo>
                <a:lnTo>
                  <a:pt x="274840" y="768337"/>
                </a:lnTo>
                <a:lnTo>
                  <a:pt x="274840" y="975788"/>
                </a:lnTo>
                <a:cubicBezTo>
                  <a:pt x="274840" y="994889"/>
                  <a:pt x="295235" y="1010373"/>
                  <a:pt x="320394" y="1010373"/>
                </a:cubicBezTo>
                <a:cubicBezTo>
                  <a:pt x="345553" y="1010373"/>
                  <a:pt x="365949" y="994889"/>
                  <a:pt x="365949" y="975788"/>
                </a:cubicBezTo>
                <a:lnTo>
                  <a:pt x="365949" y="785360"/>
                </a:lnTo>
                <a:lnTo>
                  <a:pt x="412268" y="785360"/>
                </a:lnTo>
                <a:lnTo>
                  <a:pt x="412268" y="975788"/>
                </a:lnTo>
                <a:cubicBezTo>
                  <a:pt x="412268" y="994889"/>
                  <a:pt x="432663" y="1010373"/>
                  <a:pt x="457822" y="1010373"/>
                </a:cubicBezTo>
                <a:cubicBezTo>
                  <a:pt x="482981" y="1010373"/>
                  <a:pt x="503377" y="994889"/>
                  <a:pt x="503377" y="975788"/>
                </a:cubicBezTo>
                <a:lnTo>
                  <a:pt x="503377" y="785360"/>
                </a:lnTo>
                <a:lnTo>
                  <a:pt x="503502" y="785360"/>
                </a:lnTo>
                <a:lnTo>
                  <a:pt x="503502" y="506456"/>
                </a:lnTo>
                <a:lnTo>
                  <a:pt x="520753" y="506456"/>
                </a:lnTo>
                <a:lnTo>
                  <a:pt x="520753" y="682600"/>
                </a:lnTo>
                <a:cubicBezTo>
                  <a:pt x="520753" y="700809"/>
                  <a:pt x="540196" y="715570"/>
                  <a:pt x="564180" y="715570"/>
                </a:cubicBezTo>
                <a:cubicBezTo>
                  <a:pt x="588165" y="715570"/>
                  <a:pt x="607608" y="700809"/>
                  <a:pt x="607608" y="682600"/>
                </a:cubicBezTo>
                <a:lnTo>
                  <a:pt x="607608" y="472702"/>
                </a:lnTo>
                <a:lnTo>
                  <a:pt x="607608" y="471919"/>
                </a:lnTo>
                <a:cubicBezTo>
                  <a:pt x="607608" y="453710"/>
                  <a:pt x="588165" y="438949"/>
                  <a:pt x="564180" y="438949"/>
                </a:cubicBezTo>
                <a:lnTo>
                  <a:pt x="563665" y="439028"/>
                </a:lnTo>
                <a:lnTo>
                  <a:pt x="563148" y="438948"/>
                </a:lnTo>
                <a:close/>
                <a:moveTo>
                  <a:pt x="5240603" y="252369"/>
                </a:moveTo>
                <a:cubicBezTo>
                  <a:pt x="5174846" y="252369"/>
                  <a:pt x="5121540" y="292839"/>
                  <a:pt x="5121540" y="342761"/>
                </a:cubicBezTo>
                <a:cubicBezTo>
                  <a:pt x="5121540" y="392684"/>
                  <a:pt x="5174846" y="433154"/>
                  <a:pt x="5240603" y="433154"/>
                </a:cubicBezTo>
                <a:cubicBezTo>
                  <a:pt x="5306359" y="433154"/>
                  <a:pt x="5359665" y="392684"/>
                  <a:pt x="5359665" y="342761"/>
                </a:cubicBezTo>
                <a:cubicBezTo>
                  <a:pt x="5359665" y="292839"/>
                  <a:pt x="5306359" y="252369"/>
                  <a:pt x="5240603" y="252369"/>
                </a:cubicBezTo>
                <a:close/>
                <a:moveTo>
                  <a:pt x="4701517" y="252369"/>
                </a:moveTo>
                <a:cubicBezTo>
                  <a:pt x="4635761" y="252369"/>
                  <a:pt x="4582455" y="292839"/>
                  <a:pt x="4582455" y="342761"/>
                </a:cubicBezTo>
                <a:cubicBezTo>
                  <a:pt x="4582455" y="392684"/>
                  <a:pt x="4635761" y="433154"/>
                  <a:pt x="4701517" y="433154"/>
                </a:cubicBezTo>
                <a:cubicBezTo>
                  <a:pt x="4767273" y="433154"/>
                  <a:pt x="4820579" y="392684"/>
                  <a:pt x="4820579" y="342761"/>
                </a:cubicBezTo>
                <a:cubicBezTo>
                  <a:pt x="4820579" y="292839"/>
                  <a:pt x="4767273" y="252369"/>
                  <a:pt x="4701517" y="252369"/>
                </a:cubicBezTo>
                <a:close/>
                <a:moveTo>
                  <a:pt x="4162433" y="252369"/>
                </a:moveTo>
                <a:cubicBezTo>
                  <a:pt x="4096677" y="252369"/>
                  <a:pt x="4043371" y="292839"/>
                  <a:pt x="4043371" y="342761"/>
                </a:cubicBezTo>
                <a:cubicBezTo>
                  <a:pt x="4043371" y="392684"/>
                  <a:pt x="4096677" y="433154"/>
                  <a:pt x="4162433" y="433154"/>
                </a:cubicBezTo>
                <a:cubicBezTo>
                  <a:pt x="4228189" y="433154"/>
                  <a:pt x="4281495" y="392684"/>
                  <a:pt x="4281495" y="342761"/>
                </a:cubicBezTo>
                <a:cubicBezTo>
                  <a:pt x="4281495" y="292839"/>
                  <a:pt x="4228189" y="252369"/>
                  <a:pt x="4162433" y="252369"/>
                </a:cubicBezTo>
                <a:close/>
                <a:moveTo>
                  <a:pt x="3623349" y="252369"/>
                </a:moveTo>
                <a:cubicBezTo>
                  <a:pt x="3557593" y="252369"/>
                  <a:pt x="3504287" y="292839"/>
                  <a:pt x="3504287" y="342761"/>
                </a:cubicBezTo>
                <a:cubicBezTo>
                  <a:pt x="3504287" y="392684"/>
                  <a:pt x="3557593" y="433154"/>
                  <a:pt x="3623349" y="433154"/>
                </a:cubicBezTo>
                <a:cubicBezTo>
                  <a:pt x="3689105" y="433154"/>
                  <a:pt x="3742411" y="392684"/>
                  <a:pt x="3742411" y="342761"/>
                </a:cubicBezTo>
                <a:cubicBezTo>
                  <a:pt x="3742411" y="292839"/>
                  <a:pt x="3689105" y="252369"/>
                  <a:pt x="3623349" y="252369"/>
                </a:cubicBezTo>
                <a:close/>
                <a:moveTo>
                  <a:pt x="3084265" y="252369"/>
                </a:moveTo>
                <a:cubicBezTo>
                  <a:pt x="3018509" y="252369"/>
                  <a:pt x="2965203" y="292839"/>
                  <a:pt x="2965203" y="342761"/>
                </a:cubicBezTo>
                <a:cubicBezTo>
                  <a:pt x="2965203" y="392684"/>
                  <a:pt x="3018509" y="433154"/>
                  <a:pt x="3084265" y="433154"/>
                </a:cubicBezTo>
                <a:cubicBezTo>
                  <a:pt x="3150021" y="433154"/>
                  <a:pt x="3203327" y="392684"/>
                  <a:pt x="3203327" y="342761"/>
                </a:cubicBezTo>
                <a:cubicBezTo>
                  <a:pt x="3203327" y="292839"/>
                  <a:pt x="3150021" y="252369"/>
                  <a:pt x="3084265" y="252369"/>
                </a:cubicBezTo>
                <a:close/>
                <a:moveTo>
                  <a:pt x="2545181" y="252369"/>
                </a:moveTo>
                <a:cubicBezTo>
                  <a:pt x="2479425" y="252369"/>
                  <a:pt x="2426119" y="292839"/>
                  <a:pt x="2426119" y="342761"/>
                </a:cubicBezTo>
                <a:cubicBezTo>
                  <a:pt x="2426119" y="392684"/>
                  <a:pt x="2479425" y="433154"/>
                  <a:pt x="2545181" y="433154"/>
                </a:cubicBezTo>
                <a:cubicBezTo>
                  <a:pt x="2610937" y="433154"/>
                  <a:pt x="2664243" y="392684"/>
                  <a:pt x="2664243" y="342761"/>
                </a:cubicBezTo>
                <a:cubicBezTo>
                  <a:pt x="2664243" y="292839"/>
                  <a:pt x="2610937" y="252369"/>
                  <a:pt x="2545181" y="252369"/>
                </a:cubicBezTo>
                <a:close/>
                <a:moveTo>
                  <a:pt x="2006097" y="252369"/>
                </a:moveTo>
                <a:cubicBezTo>
                  <a:pt x="1940341" y="252369"/>
                  <a:pt x="1887036" y="292839"/>
                  <a:pt x="1887036" y="342761"/>
                </a:cubicBezTo>
                <a:cubicBezTo>
                  <a:pt x="1887036" y="392684"/>
                  <a:pt x="1940341" y="433154"/>
                  <a:pt x="2006097" y="433154"/>
                </a:cubicBezTo>
                <a:cubicBezTo>
                  <a:pt x="2071853" y="433154"/>
                  <a:pt x="2125159" y="392684"/>
                  <a:pt x="2125159" y="342761"/>
                </a:cubicBezTo>
                <a:cubicBezTo>
                  <a:pt x="2125159" y="292839"/>
                  <a:pt x="2071853" y="252369"/>
                  <a:pt x="2006097" y="252369"/>
                </a:cubicBezTo>
                <a:close/>
                <a:moveTo>
                  <a:pt x="1467014" y="252369"/>
                </a:moveTo>
                <a:cubicBezTo>
                  <a:pt x="1401258" y="252369"/>
                  <a:pt x="1347952" y="292839"/>
                  <a:pt x="1347952" y="342761"/>
                </a:cubicBezTo>
                <a:cubicBezTo>
                  <a:pt x="1347952" y="392684"/>
                  <a:pt x="1401258" y="433154"/>
                  <a:pt x="1467014" y="433154"/>
                </a:cubicBezTo>
                <a:cubicBezTo>
                  <a:pt x="1532770" y="433154"/>
                  <a:pt x="1586076" y="392684"/>
                  <a:pt x="1586076" y="342761"/>
                </a:cubicBezTo>
                <a:cubicBezTo>
                  <a:pt x="1586076" y="292839"/>
                  <a:pt x="1532770" y="252369"/>
                  <a:pt x="1467014" y="252369"/>
                </a:cubicBezTo>
                <a:close/>
                <a:moveTo>
                  <a:pt x="927930" y="252369"/>
                </a:moveTo>
                <a:cubicBezTo>
                  <a:pt x="862173" y="252369"/>
                  <a:pt x="808868" y="292839"/>
                  <a:pt x="808868" y="342761"/>
                </a:cubicBezTo>
                <a:cubicBezTo>
                  <a:pt x="808868" y="392684"/>
                  <a:pt x="862173" y="433154"/>
                  <a:pt x="927930" y="433154"/>
                </a:cubicBezTo>
                <a:cubicBezTo>
                  <a:pt x="993686" y="433154"/>
                  <a:pt x="1046992" y="392684"/>
                  <a:pt x="1046992" y="342761"/>
                </a:cubicBezTo>
                <a:cubicBezTo>
                  <a:pt x="1046992" y="292839"/>
                  <a:pt x="993686" y="252369"/>
                  <a:pt x="927930" y="252369"/>
                </a:cubicBezTo>
                <a:close/>
                <a:moveTo>
                  <a:pt x="388846" y="252369"/>
                </a:moveTo>
                <a:cubicBezTo>
                  <a:pt x="323090" y="252369"/>
                  <a:pt x="269784" y="292839"/>
                  <a:pt x="269784" y="342761"/>
                </a:cubicBezTo>
                <a:cubicBezTo>
                  <a:pt x="269784" y="392684"/>
                  <a:pt x="323090" y="433154"/>
                  <a:pt x="388846" y="433154"/>
                </a:cubicBezTo>
                <a:cubicBezTo>
                  <a:pt x="454602" y="433154"/>
                  <a:pt x="507908" y="392684"/>
                  <a:pt x="507908" y="342761"/>
                </a:cubicBezTo>
                <a:cubicBezTo>
                  <a:pt x="507908" y="292839"/>
                  <a:pt x="454602" y="252369"/>
                  <a:pt x="388846" y="252369"/>
                </a:cubicBezTo>
                <a:close/>
                <a:moveTo>
                  <a:pt x="0" y="0"/>
                </a:moveTo>
                <a:lnTo>
                  <a:pt x="5631543" y="0"/>
                </a:lnTo>
                <a:lnTo>
                  <a:pt x="5631543" y="1262743"/>
                </a:lnTo>
                <a:lnTo>
                  <a:pt x="0" y="126274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 xmlns:a16="http://schemas.microsoft.com/office/drawing/2014/main" id="{7948B52D-37C8-4718-8EFA-6CA5FB850017}"/>
              </a:ext>
            </a:extLst>
          </p:cNvPr>
          <p:cNvSpPr/>
          <p:nvPr/>
        </p:nvSpPr>
        <p:spPr>
          <a:xfrm>
            <a:off x="1031853" y="2559351"/>
            <a:ext cx="1116007" cy="8884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Freeform: Shape 9">
            <a:extLst>
              <a:ext uri="{FF2B5EF4-FFF2-40B4-BE49-F238E27FC236}">
                <a16:creationId xmlns="" xmlns:a16="http://schemas.microsoft.com/office/drawing/2014/main" id="{BDB620F6-F5A6-4C6E-83DC-DB628EAD4B46}"/>
              </a:ext>
            </a:extLst>
          </p:cNvPr>
          <p:cNvSpPr/>
          <p:nvPr/>
        </p:nvSpPr>
        <p:spPr>
          <a:xfrm>
            <a:off x="1016391" y="1683551"/>
            <a:ext cx="1295479" cy="1764267"/>
          </a:xfrm>
          <a:custGeom>
            <a:avLst/>
            <a:gdLst>
              <a:gd name="connsiteX0" fmla="*/ 1040946 w 3624943"/>
              <a:gd name="connsiteY0" fmla="*/ 1410190 h 5211120"/>
              <a:gd name="connsiteX1" fmla="*/ 888546 w 3624943"/>
              <a:gd name="connsiteY1" fmla="*/ 1562591 h 5211120"/>
              <a:gd name="connsiteX2" fmla="*/ 888546 w 3624943"/>
              <a:gd name="connsiteY2" fmla="*/ 1676988 h 5211120"/>
              <a:gd name="connsiteX3" fmla="*/ 888546 w 3624943"/>
              <a:gd name="connsiteY3" fmla="*/ 1714991 h 5211120"/>
              <a:gd name="connsiteX4" fmla="*/ 888546 w 3624943"/>
              <a:gd name="connsiteY4" fmla="*/ 3149637 h 5211120"/>
              <a:gd name="connsiteX5" fmla="*/ 1060450 w 3624943"/>
              <a:gd name="connsiteY5" fmla="*/ 3321541 h 5211120"/>
              <a:gd name="connsiteX6" fmla="*/ 1060449 w 3624943"/>
              <a:gd name="connsiteY6" fmla="*/ 3321542 h 5211120"/>
              <a:gd name="connsiteX7" fmla="*/ 1232353 w 3624943"/>
              <a:gd name="connsiteY7" fmla="*/ 3149638 h 5211120"/>
              <a:gd name="connsiteX8" fmla="*/ 1232353 w 3624943"/>
              <a:gd name="connsiteY8" fmla="*/ 1714991 h 5211120"/>
              <a:gd name="connsiteX9" fmla="*/ 1292906 w 3624943"/>
              <a:gd name="connsiteY9" fmla="*/ 1714991 h 5211120"/>
              <a:gd name="connsiteX10" fmla="*/ 1292906 w 3624943"/>
              <a:gd name="connsiteY10" fmla="*/ 3477894 h 5211120"/>
              <a:gd name="connsiteX11" fmla="*/ 1292906 w 3624943"/>
              <a:gd name="connsiteY11" fmla="*/ 3628155 h 5211120"/>
              <a:gd name="connsiteX12" fmla="*/ 1292906 w 3624943"/>
              <a:gd name="connsiteY12" fmla="*/ 4845544 h 5211120"/>
              <a:gd name="connsiteX13" fmla="*/ 1527854 w 3624943"/>
              <a:gd name="connsiteY13" fmla="*/ 5080492 h 5211120"/>
              <a:gd name="connsiteX14" fmla="*/ 1762802 w 3624943"/>
              <a:gd name="connsiteY14" fmla="*/ 4845544 h 5211120"/>
              <a:gd name="connsiteX15" fmla="*/ 1762802 w 3624943"/>
              <a:gd name="connsiteY15" fmla="*/ 3628155 h 5211120"/>
              <a:gd name="connsiteX16" fmla="*/ 1862140 w 3624943"/>
              <a:gd name="connsiteY16" fmla="*/ 3628155 h 5211120"/>
              <a:gd name="connsiteX17" fmla="*/ 1862140 w 3624943"/>
              <a:gd name="connsiteY17" fmla="*/ 4845544 h 5211120"/>
              <a:gd name="connsiteX18" fmla="*/ 2097088 w 3624943"/>
              <a:gd name="connsiteY18" fmla="*/ 5080492 h 5211120"/>
              <a:gd name="connsiteX19" fmla="*/ 2332036 w 3624943"/>
              <a:gd name="connsiteY19" fmla="*/ 4845544 h 5211120"/>
              <a:gd name="connsiteX20" fmla="*/ 2332036 w 3624943"/>
              <a:gd name="connsiteY20" fmla="*/ 3628155 h 5211120"/>
              <a:gd name="connsiteX21" fmla="*/ 2332036 w 3624943"/>
              <a:gd name="connsiteY21" fmla="*/ 3477894 h 5211120"/>
              <a:gd name="connsiteX22" fmla="*/ 2332036 w 3624943"/>
              <a:gd name="connsiteY22" fmla="*/ 1714991 h 5211120"/>
              <a:gd name="connsiteX23" fmla="*/ 2392589 w 3624943"/>
              <a:gd name="connsiteY23" fmla="*/ 1714991 h 5211120"/>
              <a:gd name="connsiteX24" fmla="*/ 2392589 w 3624943"/>
              <a:gd name="connsiteY24" fmla="*/ 3149637 h 5211120"/>
              <a:gd name="connsiteX25" fmla="*/ 2564493 w 3624943"/>
              <a:gd name="connsiteY25" fmla="*/ 3321541 h 5211120"/>
              <a:gd name="connsiteX26" fmla="*/ 2564492 w 3624943"/>
              <a:gd name="connsiteY26" fmla="*/ 3321542 h 5211120"/>
              <a:gd name="connsiteX27" fmla="*/ 2736396 w 3624943"/>
              <a:gd name="connsiteY27" fmla="*/ 3149638 h 5211120"/>
              <a:gd name="connsiteX28" fmla="*/ 2736396 w 3624943"/>
              <a:gd name="connsiteY28" fmla="*/ 1714991 h 5211120"/>
              <a:gd name="connsiteX29" fmla="*/ 2736396 w 3624943"/>
              <a:gd name="connsiteY29" fmla="*/ 1676988 h 5211120"/>
              <a:gd name="connsiteX30" fmla="*/ 2736396 w 3624943"/>
              <a:gd name="connsiteY30" fmla="*/ 1562591 h 5211120"/>
              <a:gd name="connsiteX31" fmla="*/ 2583996 w 3624943"/>
              <a:gd name="connsiteY31" fmla="*/ 1410190 h 5211120"/>
              <a:gd name="connsiteX32" fmla="*/ 1812471 w 3624943"/>
              <a:gd name="connsiteY32" fmla="*/ 195452 h 5211120"/>
              <a:gd name="connsiteX33" fmla="*/ 1232353 w 3624943"/>
              <a:gd name="connsiteY33" fmla="*/ 775570 h 5211120"/>
              <a:gd name="connsiteX34" fmla="*/ 1812471 w 3624943"/>
              <a:gd name="connsiteY34" fmla="*/ 1355689 h 5211120"/>
              <a:gd name="connsiteX35" fmla="*/ 2392589 w 3624943"/>
              <a:gd name="connsiteY35" fmla="*/ 775570 h 5211120"/>
              <a:gd name="connsiteX36" fmla="*/ 1812471 w 3624943"/>
              <a:gd name="connsiteY36" fmla="*/ 195452 h 5211120"/>
              <a:gd name="connsiteX37" fmla="*/ 0 w 3624943"/>
              <a:gd name="connsiteY37" fmla="*/ 0 h 5211120"/>
              <a:gd name="connsiteX38" fmla="*/ 3624943 w 3624943"/>
              <a:gd name="connsiteY38" fmla="*/ 0 h 5211120"/>
              <a:gd name="connsiteX39" fmla="*/ 3624943 w 3624943"/>
              <a:gd name="connsiteY39" fmla="*/ 5211120 h 5211120"/>
              <a:gd name="connsiteX40" fmla="*/ 0 w 3624943"/>
              <a:gd name="connsiteY40" fmla="*/ 5211120 h 52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4943" h="5211120">
                <a:moveTo>
                  <a:pt x="1040946" y="1410190"/>
                </a:moveTo>
                <a:cubicBezTo>
                  <a:pt x="956778" y="1410190"/>
                  <a:pt x="888546" y="1478422"/>
                  <a:pt x="888546" y="1562591"/>
                </a:cubicBezTo>
                <a:lnTo>
                  <a:pt x="888546" y="1676988"/>
                </a:lnTo>
                <a:lnTo>
                  <a:pt x="888546" y="1714991"/>
                </a:lnTo>
                <a:lnTo>
                  <a:pt x="888546" y="3149637"/>
                </a:lnTo>
                <a:cubicBezTo>
                  <a:pt x="888546" y="3244577"/>
                  <a:pt x="965510" y="3321541"/>
                  <a:pt x="1060450" y="3321541"/>
                </a:cubicBezTo>
                <a:lnTo>
                  <a:pt x="1060449" y="3321542"/>
                </a:lnTo>
                <a:cubicBezTo>
                  <a:pt x="1155389" y="3321542"/>
                  <a:pt x="1232353" y="3244578"/>
                  <a:pt x="1232353" y="3149638"/>
                </a:cubicBezTo>
                <a:lnTo>
                  <a:pt x="1232353" y="1714991"/>
                </a:lnTo>
                <a:lnTo>
                  <a:pt x="1292906" y="1714991"/>
                </a:lnTo>
                <a:lnTo>
                  <a:pt x="1292906" y="3477894"/>
                </a:lnTo>
                <a:lnTo>
                  <a:pt x="1292906" y="3628155"/>
                </a:lnTo>
                <a:lnTo>
                  <a:pt x="1292906" y="4845544"/>
                </a:lnTo>
                <a:cubicBezTo>
                  <a:pt x="1292906" y="4975302"/>
                  <a:pt x="1398096" y="5080492"/>
                  <a:pt x="1527854" y="5080492"/>
                </a:cubicBezTo>
                <a:cubicBezTo>
                  <a:pt x="1657612" y="5080492"/>
                  <a:pt x="1762802" y="4975302"/>
                  <a:pt x="1762802" y="4845544"/>
                </a:cubicBezTo>
                <a:lnTo>
                  <a:pt x="1762802" y="3628155"/>
                </a:lnTo>
                <a:lnTo>
                  <a:pt x="1862140" y="3628155"/>
                </a:lnTo>
                <a:lnTo>
                  <a:pt x="1862140" y="4845544"/>
                </a:lnTo>
                <a:cubicBezTo>
                  <a:pt x="1862140" y="4975302"/>
                  <a:pt x="1967330" y="5080492"/>
                  <a:pt x="2097088" y="5080492"/>
                </a:cubicBezTo>
                <a:cubicBezTo>
                  <a:pt x="2226846" y="5080492"/>
                  <a:pt x="2332036" y="4975302"/>
                  <a:pt x="2332036" y="4845544"/>
                </a:cubicBezTo>
                <a:lnTo>
                  <a:pt x="2332036" y="3628155"/>
                </a:lnTo>
                <a:lnTo>
                  <a:pt x="2332036" y="3477894"/>
                </a:lnTo>
                <a:lnTo>
                  <a:pt x="2332036" y="1714991"/>
                </a:lnTo>
                <a:lnTo>
                  <a:pt x="2392589" y="1714991"/>
                </a:lnTo>
                <a:lnTo>
                  <a:pt x="2392589" y="3149637"/>
                </a:lnTo>
                <a:cubicBezTo>
                  <a:pt x="2392589" y="3244577"/>
                  <a:pt x="2469553" y="3321541"/>
                  <a:pt x="2564493" y="3321541"/>
                </a:cubicBezTo>
                <a:lnTo>
                  <a:pt x="2564492" y="3321542"/>
                </a:lnTo>
                <a:cubicBezTo>
                  <a:pt x="2659432" y="3321542"/>
                  <a:pt x="2736396" y="3244578"/>
                  <a:pt x="2736396" y="3149638"/>
                </a:cubicBezTo>
                <a:lnTo>
                  <a:pt x="2736396" y="1714991"/>
                </a:lnTo>
                <a:lnTo>
                  <a:pt x="2736396" y="1676988"/>
                </a:lnTo>
                <a:lnTo>
                  <a:pt x="2736396" y="1562591"/>
                </a:lnTo>
                <a:cubicBezTo>
                  <a:pt x="2736396" y="1478422"/>
                  <a:pt x="2668164" y="1410190"/>
                  <a:pt x="2583996" y="1410190"/>
                </a:cubicBezTo>
                <a:close/>
                <a:moveTo>
                  <a:pt x="1812471" y="195452"/>
                </a:moveTo>
                <a:cubicBezTo>
                  <a:pt x="1492081" y="195452"/>
                  <a:pt x="1232353" y="455180"/>
                  <a:pt x="1232353" y="775570"/>
                </a:cubicBezTo>
                <a:cubicBezTo>
                  <a:pt x="1232353" y="1095960"/>
                  <a:pt x="1492081" y="1355689"/>
                  <a:pt x="1812471" y="1355689"/>
                </a:cubicBezTo>
                <a:cubicBezTo>
                  <a:pt x="2132861" y="1355689"/>
                  <a:pt x="2392589" y="1095960"/>
                  <a:pt x="2392589" y="775570"/>
                </a:cubicBezTo>
                <a:cubicBezTo>
                  <a:pt x="2392589" y="455180"/>
                  <a:pt x="2132861" y="195452"/>
                  <a:pt x="1812471" y="195452"/>
                </a:cubicBezTo>
                <a:close/>
                <a:moveTo>
                  <a:pt x="0" y="0"/>
                </a:moveTo>
                <a:lnTo>
                  <a:pt x="3624943" y="0"/>
                </a:lnTo>
                <a:lnTo>
                  <a:pt x="3624943" y="5211120"/>
                </a:lnTo>
                <a:lnTo>
                  <a:pt x="0" y="52111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 xmlns:a16="http://schemas.microsoft.com/office/drawing/2014/main" id="{D0A04293-D365-4CB0-A4F2-2FCAFC5A4AFA}"/>
              </a:ext>
            </a:extLst>
          </p:cNvPr>
          <p:cNvSpPr/>
          <p:nvPr/>
        </p:nvSpPr>
        <p:spPr>
          <a:xfrm>
            <a:off x="2422825" y="2546263"/>
            <a:ext cx="1295479" cy="853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2" name="Freeform: Shape 11">
            <a:extLst>
              <a:ext uri="{FF2B5EF4-FFF2-40B4-BE49-F238E27FC236}">
                <a16:creationId xmlns="" xmlns:a16="http://schemas.microsoft.com/office/drawing/2014/main" id="{988F1621-8DBA-4E63-A7F1-130AC7D36A17}"/>
              </a:ext>
            </a:extLst>
          </p:cNvPr>
          <p:cNvSpPr/>
          <p:nvPr/>
        </p:nvSpPr>
        <p:spPr>
          <a:xfrm flipV="1">
            <a:off x="2422826" y="1672455"/>
            <a:ext cx="1295479" cy="1764267"/>
          </a:xfrm>
          <a:custGeom>
            <a:avLst/>
            <a:gdLst>
              <a:gd name="connsiteX0" fmla="*/ 1035422 w 3624943"/>
              <a:gd name="connsiteY0" fmla="*/ 3816502 h 5211120"/>
              <a:gd name="connsiteX1" fmla="*/ 883022 w 3624943"/>
              <a:gd name="connsiteY1" fmla="*/ 3664102 h 5211120"/>
              <a:gd name="connsiteX2" fmla="*/ 883022 w 3624943"/>
              <a:gd name="connsiteY2" fmla="*/ 3549703 h 5211120"/>
              <a:gd name="connsiteX3" fmla="*/ 883022 w 3624943"/>
              <a:gd name="connsiteY3" fmla="*/ 3511702 h 5211120"/>
              <a:gd name="connsiteX4" fmla="*/ 883022 w 3624943"/>
              <a:gd name="connsiteY4" fmla="*/ 2387297 h 5211120"/>
              <a:gd name="connsiteX5" fmla="*/ 1054926 w 3624943"/>
              <a:gd name="connsiteY5" fmla="*/ 2215393 h 5211120"/>
              <a:gd name="connsiteX6" fmla="*/ 1054925 w 3624943"/>
              <a:gd name="connsiteY6" fmla="*/ 2215392 h 5211120"/>
              <a:gd name="connsiteX7" fmla="*/ 1226829 w 3624943"/>
              <a:gd name="connsiteY7" fmla="*/ 2387296 h 5211120"/>
              <a:gd name="connsiteX8" fmla="*/ 1226829 w 3624943"/>
              <a:gd name="connsiteY8" fmla="*/ 3511702 h 5211120"/>
              <a:gd name="connsiteX9" fmla="*/ 1388661 w 3624943"/>
              <a:gd name="connsiteY9" fmla="*/ 3511702 h 5211120"/>
              <a:gd name="connsiteX10" fmla="*/ 1398673 w 3624943"/>
              <a:gd name="connsiteY10" fmla="*/ 2714907 h 5211120"/>
              <a:gd name="connsiteX11" fmla="*/ 918833 w 3624943"/>
              <a:gd name="connsiteY11" fmla="*/ 1301620 h 5211120"/>
              <a:gd name="connsiteX12" fmla="*/ 1288941 w 3624943"/>
              <a:gd name="connsiteY12" fmla="*/ 1307744 h 5211120"/>
              <a:gd name="connsiteX13" fmla="*/ 1288941 w 3624943"/>
              <a:gd name="connsiteY13" fmla="*/ 570742 h 5211120"/>
              <a:gd name="connsiteX14" fmla="*/ 1523889 w 3624943"/>
              <a:gd name="connsiteY14" fmla="*/ 335794 h 5211120"/>
              <a:gd name="connsiteX15" fmla="*/ 1758837 w 3624943"/>
              <a:gd name="connsiteY15" fmla="*/ 570742 h 5211120"/>
              <a:gd name="connsiteX16" fmla="*/ 1758837 w 3624943"/>
              <a:gd name="connsiteY16" fmla="*/ 1315519 h 5211120"/>
              <a:gd name="connsiteX17" fmla="*/ 1858175 w 3624943"/>
              <a:gd name="connsiteY17" fmla="*/ 1317162 h 5211120"/>
              <a:gd name="connsiteX18" fmla="*/ 1858175 w 3624943"/>
              <a:gd name="connsiteY18" fmla="*/ 570742 h 5211120"/>
              <a:gd name="connsiteX19" fmla="*/ 2093123 w 3624943"/>
              <a:gd name="connsiteY19" fmla="*/ 335794 h 5211120"/>
              <a:gd name="connsiteX20" fmla="*/ 2328071 w 3624943"/>
              <a:gd name="connsiteY20" fmla="*/ 570742 h 5211120"/>
              <a:gd name="connsiteX21" fmla="*/ 2328071 w 3624943"/>
              <a:gd name="connsiteY21" fmla="*/ 1324937 h 5211120"/>
              <a:gd name="connsiteX22" fmla="*/ 2741921 w 3624943"/>
              <a:gd name="connsiteY22" fmla="*/ 1331784 h 5211120"/>
              <a:gd name="connsiteX23" fmla="*/ 2193141 w 3624943"/>
              <a:gd name="connsiteY23" fmla="*/ 2744850 h 5211120"/>
              <a:gd name="connsiteX24" fmla="*/ 2211808 w 3624943"/>
              <a:gd name="connsiteY24" fmla="*/ 3511702 h 5211120"/>
              <a:gd name="connsiteX25" fmla="*/ 2387065 w 3624943"/>
              <a:gd name="connsiteY25" fmla="*/ 3511702 h 5211120"/>
              <a:gd name="connsiteX26" fmla="*/ 2387065 w 3624943"/>
              <a:gd name="connsiteY26" fmla="*/ 2387297 h 5211120"/>
              <a:gd name="connsiteX27" fmla="*/ 2558969 w 3624943"/>
              <a:gd name="connsiteY27" fmla="*/ 2215393 h 5211120"/>
              <a:gd name="connsiteX28" fmla="*/ 2558968 w 3624943"/>
              <a:gd name="connsiteY28" fmla="*/ 2215392 h 5211120"/>
              <a:gd name="connsiteX29" fmla="*/ 2730872 w 3624943"/>
              <a:gd name="connsiteY29" fmla="*/ 2387296 h 5211120"/>
              <a:gd name="connsiteX30" fmla="*/ 2730872 w 3624943"/>
              <a:gd name="connsiteY30" fmla="*/ 3511702 h 5211120"/>
              <a:gd name="connsiteX31" fmla="*/ 2730872 w 3624943"/>
              <a:gd name="connsiteY31" fmla="*/ 3549703 h 5211120"/>
              <a:gd name="connsiteX32" fmla="*/ 2730872 w 3624943"/>
              <a:gd name="connsiteY32" fmla="*/ 3664102 h 5211120"/>
              <a:gd name="connsiteX33" fmla="*/ 2578472 w 3624943"/>
              <a:gd name="connsiteY33" fmla="*/ 3816502 h 5211120"/>
              <a:gd name="connsiteX34" fmla="*/ 1806947 w 3624943"/>
              <a:gd name="connsiteY34" fmla="*/ 5031240 h 5211120"/>
              <a:gd name="connsiteX35" fmla="*/ 1226829 w 3624943"/>
              <a:gd name="connsiteY35" fmla="*/ 4451122 h 5211120"/>
              <a:gd name="connsiteX36" fmla="*/ 1806947 w 3624943"/>
              <a:gd name="connsiteY36" fmla="*/ 3871004 h 5211120"/>
              <a:gd name="connsiteX37" fmla="*/ 2387065 w 3624943"/>
              <a:gd name="connsiteY37" fmla="*/ 4451122 h 5211120"/>
              <a:gd name="connsiteX38" fmla="*/ 1806947 w 3624943"/>
              <a:gd name="connsiteY38" fmla="*/ 5031240 h 5211120"/>
              <a:gd name="connsiteX39" fmla="*/ 0 w 3624943"/>
              <a:gd name="connsiteY39" fmla="*/ 5211120 h 5211120"/>
              <a:gd name="connsiteX40" fmla="*/ 3624943 w 3624943"/>
              <a:gd name="connsiteY40" fmla="*/ 5211120 h 5211120"/>
              <a:gd name="connsiteX41" fmla="*/ 3624943 w 3624943"/>
              <a:gd name="connsiteY41" fmla="*/ 0 h 5211120"/>
              <a:gd name="connsiteX42" fmla="*/ 0 w 3624943"/>
              <a:gd name="connsiteY42" fmla="*/ 0 h 52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24943" h="5211120">
                <a:moveTo>
                  <a:pt x="1035422" y="3816502"/>
                </a:moveTo>
                <a:cubicBezTo>
                  <a:pt x="951254" y="3816502"/>
                  <a:pt x="883022" y="3748270"/>
                  <a:pt x="883022" y="3664102"/>
                </a:cubicBezTo>
                <a:lnTo>
                  <a:pt x="883022" y="3549703"/>
                </a:lnTo>
                <a:lnTo>
                  <a:pt x="883022" y="3511702"/>
                </a:lnTo>
                <a:lnTo>
                  <a:pt x="883022" y="2387297"/>
                </a:lnTo>
                <a:cubicBezTo>
                  <a:pt x="883022" y="2292357"/>
                  <a:pt x="959986" y="2215393"/>
                  <a:pt x="1054926" y="2215393"/>
                </a:cubicBezTo>
                <a:lnTo>
                  <a:pt x="1054925" y="2215392"/>
                </a:lnTo>
                <a:cubicBezTo>
                  <a:pt x="1149865" y="2215392"/>
                  <a:pt x="1226829" y="2292356"/>
                  <a:pt x="1226829" y="2387296"/>
                </a:cubicBezTo>
                <a:lnTo>
                  <a:pt x="1226829" y="3511702"/>
                </a:lnTo>
                <a:lnTo>
                  <a:pt x="1388661" y="3511702"/>
                </a:lnTo>
                <a:lnTo>
                  <a:pt x="1398673" y="2714907"/>
                </a:lnTo>
                <a:lnTo>
                  <a:pt x="918833" y="1301620"/>
                </a:lnTo>
                <a:lnTo>
                  <a:pt x="1288941" y="1307744"/>
                </a:lnTo>
                <a:lnTo>
                  <a:pt x="1288941" y="570742"/>
                </a:lnTo>
                <a:cubicBezTo>
                  <a:pt x="1288941" y="440984"/>
                  <a:pt x="1394131" y="335794"/>
                  <a:pt x="1523889" y="335794"/>
                </a:cubicBezTo>
                <a:cubicBezTo>
                  <a:pt x="1653647" y="335794"/>
                  <a:pt x="1758837" y="440984"/>
                  <a:pt x="1758837" y="570742"/>
                </a:cubicBezTo>
                <a:lnTo>
                  <a:pt x="1758837" y="1315519"/>
                </a:lnTo>
                <a:lnTo>
                  <a:pt x="1858175" y="1317162"/>
                </a:lnTo>
                <a:lnTo>
                  <a:pt x="1858175" y="570742"/>
                </a:lnTo>
                <a:cubicBezTo>
                  <a:pt x="1858175" y="440984"/>
                  <a:pt x="1963365" y="335794"/>
                  <a:pt x="2093123" y="335794"/>
                </a:cubicBezTo>
                <a:cubicBezTo>
                  <a:pt x="2222881" y="335794"/>
                  <a:pt x="2328071" y="440984"/>
                  <a:pt x="2328071" y="570742"/>
                </a:cubicBezTo>
                <a:lnTo>
                  <a:pt x="2328071" y="1324937"/>
                </a:lnTo>
                <a:lnTo>
                  <a:pt x="2741921" y="1331784"/>
                </a:lnTo>
                <a:lnTo>
                  <a:pt x="2193141" y="2744850"/>
                </a:lnTo>
                <a:lnTo>
                  <a:pt x="2211808" y="3511702"/>
                </a:lnTo>
                <a:lnTo>
                  <a:pt x="2387065" y="3511702"/>
                </a:lnTo>
                <a:lnTo>
                  <a:pt x="2387065" y="2387297"/>
                </a:lnTo>
                <a:cubicBezTo>
                  <a:pt x="2387065" y="2292357"/>
                  <a:pt x="2464029" y="2215393"/>
                  <a:pt x="2558969" y="2215393"/>
                </a:cubicBezTo>
                <a:lnTo>
                  <a:pt x="2558968" y="2215392"/>
                </a:lnTo>
                <a:cubicBezTo>
                  <a:pt x="2653908" y="2215392"/>
                  <a:pt x="2730872" y="2292356"/>
                  <a:pt x="2730872" y="2387296"/>
                </a:cubicBezTo>
                <a:lnTo>
                  <a:pt x="2730872" y="3511702"/>
                </a:lnTo>
                <a:lnTo>
                  <a:pt x="2730872" y="3549703"/>
                </a:lnTo>
                <a:lnTo>
                  <a:pt x="2730872" y="3664102"/>
                </a:lnTo>
                <a:cubicBezTo>
                  <a:pt x="2730872" y="3748270"/>
                  <a:pt x="2662640" y="3816502"/>
                  <a:pt x="2578472" y="3816502"/>
                </a:cubicBezTo>
                <a:close/>
                <a:moveTo>
                  <a:pt x="1806947" y="5031240"/>
                </a:moveTo>
                <a:cubicBezTo>
                  <a:pt x="1486557" y="5031240"/>
                  <a:pt x="1226829" y="4771512"/>
                  <a:pt x="1226829" y="4451122"/>
                </a:cubicBezTo>
                <a:cubicBezTo>
                  <a:pt x="1226829" y="4130732"/>
                  <a:pt x="1486557" y="3871004"/>
                  <a:pt x="1806947" y="3871004"/>
                </a:cubicBezTo>
                <a:cubicBezTo>
                  <a:pt x="2127337" y="3871004"/>
                  <a:pt x="2387065" y="4130732"/>
                  <a:pt x="2387065" y="4451122"/>
                </a:cubicBezTo>
                <a:cubicBezTo>
                  <a:pt x="2387065" y="4771512"/>
                  <a:pt x="2127337" y="5031240"/>
                  <a:pt x="1806947" y="5031240"/>
                </a:cubicBezTo>
                <a:close/>
                <a:moveTo>
                  <a:pt x="0" y="5211120"/>
                </a:moveTo>
                <a:lnTo>
                  <a:pt x="3624943" y="5211120"/>
                </a:lnTo>
                <a:lnTo>
                  <a:pt x="3624943"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3" name="Picture 6" descr="Image result for ireland with regions">
            <a:extLst>
              <a:ext uri="{FF2B5EF4-FFF2-40B4-BE49-F238E27FC236}">
                <a16:creationId xmlns="" xmlns:a16="http://schemas.microsoft.com/office/drawing/2014/main" id="{D020538B-6FE5-4C87-A039-D1F7FA447A3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035620" y="1752042"/>
            <a:ext cx="3328093" cy="41401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709AA6D4-6122-42D5-82E4-A3B82FA8A669}"/>
              </a:ext>
            </a:extLst>
          </p:cNvPr>
          <p:cNvSpPr txBox="1"/>
          <p:nvPr/>
        </p:nvSpPr>
        <p:spPr>
          <a:xfrm>
            <a:off x="1372224" y="3420744"/>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49%</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TextBox 14">
            <a:extLst>
              <a:ext uri="{FF2B5EF4-FFF2-40B4-BE49-F238E27FC236}">
                <a16:creationId xmlns="" xmlns:a16="http://schemas.microsoft.com/office/drawing/2014/main" id="{1ECB3218-CCE9-4215-8DC2-A3842DF68933}"/>
              </a:ext>
            </a:extLst>
          </p:cNvPr>
          <p:cNvSpPr txBox="1"/>
          <p:nvPr/>
        </p:nvSpPr>
        <p:spPr>
          <a:xfrm>
            <a:off x="2796832" y="3400845"/>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51%</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TextBox 15">
            <a:extLst>
              <a:ext uri="{FF2B5EF4-FFF2-40B4-BE49-F238E27FC236}">
                <a16:creationId xmlns="" xmlns:a16="http://schemas.microsoft.com/office/drawing/2014/main" id="{1A0BBF61-5F83-4324-8EDD-12C73DF81362}"/>
              </a:ext>
            </a:extLst>
          </p:cNvPr>
          <p:cNvSpPr txBox="1"/>
          <p:nvPr/>
        </p:nvSpPr>
        <p:spPr>
          <a:xfrm>
            <a:off x="2660730" y="4698533"/>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47%</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TextBox 16">
            <a:extLst>
              <a:ext uri="{FF2B5EF4-FFF2-40B4-BE49-F238E27FC236}">
                <a16:creationId xmlns="" xmlns:a16="http://schemas.microsoft.com/office/drawing/2014/main" id="{4692198A-08E4-493A-A724-7B4C2770EB5A}"/>
              </a:ext>
            </a:extLst>
          </p:cNvPr>
          <p:cNvSpPr txBox="1"/>
          <p:nvPr/>
        </p:nvSpPr>
        <p:spPr>
          <a:xfrm>
            <a:off x="842609" y="4698610"/>
            <a:ext cx="19453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Higher Social Grades</a:t>
            </a:r>
            <a:r>
              <a:rPr kumimoji="0" lang="en-I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 xmlns:a16="http://schemas.microsoft.com/office/drawing/2014/main" id="{0868E30C-5513-4357-955C-5B04D11A0FD7}"/>
              </a:ext>
            </a:extLst>
          </p:cNvPr>
          <p:cNvSpPr txBox="1"/>
          <p:nvPr/>
        </p:nvSpPr>
        <p:spPr>
          <a:xfrm>
            <a:off x="4055453" y="4713922"/>
            <a:ext cx="19074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Lower Social Grades</a:t>
            </a:r>
            <a:r>
              <a:rPr kumimoji="0" lang="en-I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TextBox 18">
            <a:extLst>
              <a:ext uri="{FF2B5EF4-FFF2-40B4-BE49-F238E27FC236}">
                <a16:creationId xmlns="" xmlns:a16="http://schemas.microsoft.com/office/drawing/2014/main" id="{2B219356-7662-4384-829B-87493F1F50AD}"/>
              </a:ext>
            </a:extLst>
          </p:cNvPr>
          <p:cNvSpPr txBox="1"/>
          <p:nvPr/>
        </p:nvSpPr>
        <p:spPr>
          <a:xfrm>
            <a:off x="3244544" y="4273192"/>
            <a:ext cx="12666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Social Class</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 xmlns:a16="http://schemas.microsoft.com/office/drawing/2014/main" id="{062F5641-02F8-4489-88DA-652D4694BA30}"/>
              </a:ext>
            </a:extLst>
          </p:cNvPr>
          <p:cNvSpPr txBox="1"/>
          <p:nvPr/>
        </p:nvSpPr>
        <p:spPr>
          <a:xfrm>
            <a:off x="1916898" y="1281485"/>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Gender</a:t>
            </a:r>
          </a:p>
        </p:txBody>
      </p:sp>
      <p:sp>
        <p:nvSpPr>
          <p:cNvPr id="21" name="TextBox 20">
            <a:extLst>
              <a:ext uri="{FF2B5EF4-FFF2-40B4-BE49-F238E27FC236}">
                <a16:creationId xmlns="" xmlns:a16="http://schemas.microsoft.com/office/drawing/2014/main" id="{F2D83021-5A80-4ED3-83F2-426BF4C489A1}"/>
              </a:ext>
            </a:extLst>
          </p:cNvPr>
          <p:cNvSpPr txBox="1"/>
          <p:nvPr/>
        </p:nvSpPr>
        <p:spPr>
          <a:xfrm>
            <a:off x="5942350" y="1231762"/>
            <a:ext cx="5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Age</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TextBox 21">
            <a:extLst>
              <a:ext uri="{FF2B5EF4-FFF2-40B4-BE49-F238E27FC236}">
                <a16:creationId xmlns="" xmlns:a16="http://schemas.microsoft.com/office/drawing/2014/main" id="{0A1420CD-BBCD-4F8B-96C0-C10F74E59CB1}"/>
              </a:ext>
            </a:extLst>
          </p:cNvPr>
          <p:cNvSpPr txBox="1"/>
          <p:nvPr/>
        </p:nvSpPr>
        <p:spPr>
          <a:xfrm>
            <a:off x="9109892" y="2554588"/>
            <a:ext cx="15019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Conn/Ulster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18%</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TextBox 22">
            <a:extLst>
              <a:ext uri="{FF2B5EF4-FFF2-40B4-BE49-F238E27FC236}">
                <a16:creationId xmlns="" xmlns:a16="http://schemas.microsoft.com/office/drawing/2014/main" id="{10054159-A2E5-4AF3-A76B-598A959E0373}"/>
              </a:ext>
            </a:extLst>
          </p:cNvPr>
          <p:cNvSpPr txBox="1"/>
          <p:nvPr/>
        </p:nvSpPr>
        <p:spPr>
          <a:xfrm>
            <a:off x="9786576" y="3805765"/>
            <a:ext cx="10251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Leinster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26%</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TextBox 23">
            <a:extLst>
              <a:ext uri="{FF2B5EF4-FFF2-40B4-BE49-F238E27FC236}">
                <a16:creationId xmlns="" xmlns:a16="http://schemas.microsoft.com/office/drawing/2014/main" id="{E67962C4-0C46-4BCF-B583-2CDE58ACAA19}"/>
              </a:ext>
            </a:extLst>
          </p:cNvPr>
          <p:cNvSpPr txBox="1"/>
          <p:nvPr/>
        </p:nvSpPr>
        <p:spPr>
          <a:xfrm>
            <a:off x="8929248" y="4575499"/>
            <a:ext cx="9316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Munster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27%</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TextBox 24">
            <a:extLst>
              <a:ext uri="{FF2B5EF4-FFF2-40B4-BE49-F238E27FC236}">
                <a16:creationId xmlns="" xmlns:a16="http://schemas.microsoft.com/office/drawing/2014/main" id="{FAEC1FF2-2B4C-41E0-96E3-B6F1A6B8C7F1}"/>
              </a:ext>
            </a:extLst>
          </p:cNvPr>
          <p:cNvSpPr txBox="1"/>
          <p:nvPr/>
        </p:nvSpPr>
        <p:spPr>
          <a:xfrm>
            <a:off x="5854312" y="4698610"/>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53%</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TextBox 25">
            <a:extLst>
              <a:ext uri="{FF2B5EF4-FFF2-40B4-BE49-F238E27FC236}">
                <a16:creationId xmlns="" xmlns:a16="http://schemas.microsoft.com/office/drawing/2014/main" id="{A231BE3B-2D9D-4229-B2CB-F0DD321335BE}"/>
              </a:ext>
            </a:extLst>
          </p:cNvPr>
          <p:cNvSpPr txBox="1"/>
          <p:nvPr/>
        </p:nvSpPr>
        <p:spPr>
          <a:xfrm>
            <a:off x="9674315" y="1282860"/>
            <a:ext cx="838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Region</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TextBox 26">
            <a:extLst>
              <a:ext uri="{FF2B5EF4-FFF2-40B4-BE49-F238E27FC236}">
                <a16:creationId xmlns="" xmlns:a16="http://schemas.microsoft.com/office/drawing/2014/main" id="{0DAE4AD5-7581-4598-9482-4C11A94BAA53}"/>
              </a:ext>
            </a:extLst>
          </p:cNvPr>
          <p:cNvSpPr txBox="1"/>
          <p:nvPr/>
        </p:nvSpPr>
        <p:spPr>
          <a:xfrm>
            <a:off x="10611848" y="3605857"/>
            <a:ext cx="826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Dublin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29%</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TextBox 27">
            <a:extLst>
              <a:ext uri="{FF2B5EF4-FFF2-40B4-BE49-F238E27FC236}">
                <a16:creationId xmlns="" xmlns:a16="http://schemas.microsoft.com/office/drawing/2014/main" id="{E0DDBBFF-3CEA-450A-AD72-C19E367E360B}"/>
              </a:ext>
            </a:extLst>
          </p:cNvPr>
          <p:cNvSpPr txBox="1"/>
          <p:nvPr/>
        </p:nvSpPr>
        <p:spPr>
          <a:xfrm>
            <a:off x="6322635" y="1479164"/>
            <a:ext cx="3129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105086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89067" cy="954741"/>
          </a:xfrm>
        </p:spPr>
        <p:txBody>
          <a:bodyPr>
            <a:normAutofit/>
          </a:bodyPr>
          <a:lstStyle/>
          <a:p>
            <a:r>
              <a:rPr lang="en-IE" dirty="0" smtClean="0"/>
              <a:t>Freedom of Conscience – I </a:t>
            </a:r>
            <a:endParaRPr lang="en-IE" dirty="0"/>
          </a:p>
        </p:txBody>
      </p:sp>
      <p:sp>
        <p:nvSpPr>
          <p:cNvPr id="7" name="Text Box 3"/>
          <p:cNvSpPr txBox="1">
            <a:spLocks noChangeArrowheads="1"/>
          </p:cNvSpPr>
          <p:nvPr/>
        </p:nvSpPr>
        <p:spPr bwMode="auto">
          <a:xfrm>
            <a:off x="0" y="6396335"/>
            <a:ext cx="988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1200" b="0" i="1" dirty="0" smtClean="0">
                <a:solidFill>
                  <a:srgbClr val="000000"/>
                </a:solidFill>
                <a:latin typeface="Calibri" panose="020F0502020204030204" pitchFamily="34" charset="0"/>
              </a:rPr>
              <a:t>Q. </a:t>
            </a:r>
            <a:r>
              <a:rPr lang="en-IE" altLang="en-US" sz="1200" b="0" i="1" dirty="0">
                <a:solidFill>
                  <a:srgbClr val="000000"/>
                </a:solidFill>
                <a:latin typeface="Calibri" panose="020F0502020204030204" pitchFamily="34" charset="0"/>
              </a:rPr>
              <a:t>Do you think doctors and other health care workers should be forced to carry out abortions or should they be allowed a freedom of conscience opt out if they are personally opposed to </a:t>
            </a:r>
            <a:r>
              <a:rPr lang="en-IE" altLang="en-US" sz="1200" b="0" i="1" dirty="0" smtClean="0">
                <a:solidFill>
                  <a:srgbClr val="000000"/>
                </a:solidFill>
                <a:latin typeface="Calibri" panose="020F0502020204030204" pitchFamily="34" charset="0"/>
              </a:rPr>
              <a:t>abortion?</a:t>
            </a:r>
            <a:endParaRPr kumimoji="0" lang="en-GB" alt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 name="Text Box 3">
            <a:extLst>
              <a:ext uri="{FF2B5EF4-FFF2-40B4-BE49-F238E27FC236}">
                <a16:creationId xmlns="" xmlns:a16="http://schemas.microsoft.com/office/drawing/2014/main" id="{44EBE877-080C-4E03-841A-0EF14708C838}"/>
              </a:ext>
            </a:extLst>
          </p:cNvPr>
          <p:cNvSpPr txBox="1">
            <a:spLocks noChangeArrowheads="1"/>
          </p:cNvSpPr>
          <p:nvPr/>
        </p:nvSpPr>
        <p:spPr bwMode="auto">
          <a:xfrm>
            <a:off x="0" y="711231"/>
            <a:ext cx="202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(Base: </a:t>
            </a:r>
            <a:r>
              <a:rPr lang="en-GB" altLang="en-US" sz="1200" b="0" dirty="0">
                <a:solidFill>
                  <a:srgbClr val="000000"/>
                </a:solidFill>
                <a:latin typeface="Calibri" panose="020F0502020204030204" pitchFamily="34" charset="0"/>
              </a:rPr>
              <a:t>a</a:t>
            </a:r>
            <a:r>
              <a:rPr kumimoji="0" lang="en-GB" alt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ll</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adults 18+ n=1,000</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4" name="Chart 3"/>
          <p:cNvGraphicFramePr/>
          <p:nvPr>
            <p:extLst>
              <p:ext uri="{D42A27DB-BD31-4B8C-83A1-F6EECF244321}">
                <p14:modId xmlns:p14="http://schemas.microsoft.com/office/powerpoint/2010/main" val="452371248"/>
              </p:ext>
            </p:extLst>
          </p:nvPr>
        </p:nvGraphicFramePr>
        <p:xfrm>
          <a:off x="304800" y="711230"/>
          <a:ext cx="11371385" cy="52976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41514" y="1342163"/>
            <a:ext cx="32221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2800" b="0" i="1" dirty="0" smtClean="0">
                <a:solidFill>
                  <a:schemeClr val="bg1">
                    <a:lumMod val="50000"/>
                  </a:schemeClr>
                </a:solidFill>
                <a:latin typeface="Calibri" panose="020F0502020204030204" pitchFamily="34" charset="0"/>
              </a:rPr>
              <a:t>The vast majority of Irish adults favour freedom of conscience, including 7 in 10 </a:t>
            </a:r>
            <a:r>
              <a:rPr lang="en-IE" altLang="en-US" sz="2800" b="0" i="1" dirty="0">
                <a:solidFill>
                  <a:schemeClr val="bg1">
                    <a:lumMod val="50000"/>
                  </a:schemeClr>
                </a:solidFill>
                <a:latin typeface="Calibri" panose="020F0502020204030204" pitchFamily="34" charset="0"/>
              </a:rPr>
              <a:t>Y</a:t>
            </a:r>
            <a:r>
              <a:rPr lang="en-IE" altLang="en-US" sz="2800" b="0" i="1" dirty="0" smtClean="0">
                <a:solidFill>
                  <a:schemeClr val="bg1">
                    <a:lumMod val="50000"/>
                  </a:schemeClr>
                </a:solidFill>
                <a:latin typeface="Calibri" panose="020F0502020204030204" pitchFamily="34" charset="0"/>
              </a:rPr>
              <a:t>es voters</a:t>
            </a:r>
            <a:br>
              <a:rPr lang="en-IE" altLang="en-US" sz="2800" b="0" i="1" dirty="0" smtClean="0">
                <a:solidFill>
                  <a:schemeClr val="bg1">
                    <a:lumMod val="50000"/>
                  </a:schemeClr>
                </a:solidFill>
                <a:latin typeface="Calibri" panose="020F0502020204030204" pitchFamily="34" charset="0"/>
              </a:rPr>
            </a:br>
            <a:r>
              <a:rPr lang="en-IE" altLang="en-US" sz="2400" b="0" i="1" dirty="0" smtClean="0">
                <a:solidFill>
                  <a:schemeClr val="bg1">
                    <a:lumMod val="50000"/>
                  </a:schemeClr>
                </a:solidFill>
                <a:latin typeface="Calibri" panose="020F0502020204030204" pitchFamily="34" charset="0"/>
              </a:rPr>
              <a:t>(excluding don’t knows)</a:t>
            </a:r>
            <a:endParaRPr kumimoji="0" lang="en-GB" altLang="en-US" sz="2400" b="0" i="1" u="none" strike="noStrike" kern="1200" cap="none" spc="0" normalizeH="0" baseline="0" noProof="0" dirty="0">
              <a:ln>
                <a:noFill/>
              </a:ln>
              <a:solidFill>
                <a:schemeClr val="bg1">
                  <a:lumMod val="50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1513713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Freedom of Conscience – II </a:t>
            </a:r>
            <a:endParaRPr lang="en-IE" dirty="0"/>
          </a:p>
        </p:txBody>
      </p:sp>
      <p:sp>
        <p:nvSpPr>
          <p:cNvPr id="7" name="Text Box 3"/>
          <p:cNvSpPr txBox="1">
            <a:spLocks noChangeArrowheads="1"/>
          </p:cNvSpPr>
          <p:nvPr/>
        </p:nvSpPr>
        <p:spPr bwMode="auto">
          <a:xfrm>
            <a:off x="0" y="6396335"/>
            <a:ext cx="988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1200" b="0" i="1" dirty="0" smtClean="0">
                <a:solidFill>
                  <a:srgbClr val="000000"/>
                </a:solidFill>
                <a:latin typeface="Calibri" panose="020F0502020204030204" pitchFamily="34" charset="0"/>
              </a:rPr>
              <a:t>Q</a:t>
            </a:r>
            <a:r>
              <a:rPr lang="en-IE" altLang="en-US" sz="1200" b="0" i="1" dirty="0">
                <a:solidFill>
                  <a:srgbClr val="000000"/>
                </a:solidFill>
                <a:latin typeface="Calibri" panose="020F0502020204030204" pitchFamily="34" charset="0"/>
              </a:rPr>
              <a:t>. In the case of unrestricted abortion up to 12 weeks, do you think that doctors who are opposed to abortion should be forced to ensure an abortion takes place by being obliged to refer someone requesting an abortion to another doctor who will carry out the </a:t>
            </a:r>
            <a:r>
              <a:rPr lang="en-IE" altLang="en-US" sz="1200" b="0" i="1" dirty="0" smtClean="0">
                <a:solidFill>
                  <a:srgbClr val="000000"/>
                </a:solidFill>
                <a:latin typeface="Calibri" panose="020F0502020204030204" pitchFamily="34" charset="0"/>
              </a:rPr>
              <a:t>procedure?</a:t>
            </a:r>
            <a:endParaRPr kumimoji="0" lang="en-GB" alt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ext Box 3">
            <a:extLst>
              <a:ext uri="{FF2B5EF4-FFF2-40B4-BE49-F238E27FC236}">
                <a16:creationId xmlns="" xmlns:a16="http://schemas.microsoft.com/office/drawing/2014/main" id="{44EBE877-080C-4E03-841A-0EF14708C838}"/>
              </a:ext>
            </a:extLst>
          </p:cNvPr>
          <p:cNvSpPr txBox="1">
            <a:spLocks noChangeArrowheads="1"/>
          </p:cNvSpPr>
          <p:nvPr/>
        </p:nvSpPr>
        <p:spPr bwMode="auto">
          <a:xfrm>
            <a:off x="0" y="711231"/>
            <a:ext cx="202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(Base: </a:t>
            </a:r>
            <a:r>
              <a:rPr lang="en-GB" altLang="en-US" sz="1200" b="0" dirty="0">
                <a:solidFill>
                  <a:srgbClr val="000000"/>
                </a:solidFill>
                <a:latin typeface="Calibri" panose="020F0502020204030204" pitchFamily="34" charset="0"/>
              </a:rPr>
              <a:t>a</a:t>
            </a:r>
            <a:r>
              <a:rPr kumimoji="0" lang="en-GB" alt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ll</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adults 18+ n=1,000</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6" name="Chart 5"/>
          <p:cNvGraphicFramePr/>
          <p:nvPr>
            <p:extLst>
              <p:ext uri="{D42A27DB-BD31-4B8C-83A1-F6EECF244321}">
                <p14:modId xmlns:p14="http://schemas.microsoft.com/office/powerpoint/2010/main" val="1632239720"/>
              </p:ext>
            </p:extLst>
          </p:nvPr>
        </p:nvGraphicFramePr>
        <p:xfrm>
          <a:off x="304800" y="711230"/>
          <a:ext cx="11371385" cy="52976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266870" y="1473580"/>
            <a:ext cx="351608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2800" b="0" i="1" dirty="0" smtClean="0">
                <a:solidFill>
                  <a:schemeClr val="bg1">
                    <a:lumMod val="50000"/>
                  </a:schemeClr>
                </a:solidFill>
                <a:latin typeface="Calibri" panose="020F0502020204030204" pitchFamily="34" charset="0"/>
              </a:rPr>
              <a:t>Adults are evenly divided on the issue of obliging doctors to refer to another doctor </a:t>
            </a:r>
            <a:r>
              <a:rPr lang="en-IE" altLang="en-US" sz="2400" b="0" i="1" dirty="0" smtClean="0">
                <a:solidFill>
                  <a:schemeClr val="bg1">
                    <a:lumMod val="50000"/>
                  </a:schemeClr>
                </a:solidFill>
                <a:latin typeface="Calibri" panose="020F0502020204030204" pitchFamily="34" charset="0"/>
              </a:rPr>
              <a:t>(excluding don’t knows)</a:t>
            </a:r>
            <a:endParaRPr kumimoji="0" lang="en-GB" altLang="en-US" sz="2400" b="0" i="1" u="none" strike="noStrike" kern="1200" cap="none" spc="0" normalizeH="0" baseline="0" noProof="0" dirty="0">
              <a:ln>
                <a:noFill/>
              </a:ln>
              <a:solidFill>
                <a:schemeClr val="bg1">
                  <a:lumMod val="50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24008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Taxpayer Funding</a:t>
            </a:r>
            <a:endParaRPr lang="en-IE" dirty="0"/>
          </a:p>
        </p:txBody>
      </p:sp>
      <p:sp>
        <p:nvSpPr>
          <p:cNvPr id="7" name="Text Box 3"/>
          <p:cNvSpPr txBox="1">
            <a:spLocks noChangeArrowheads="1"/>
          </p:cNvSpPr>
          <p:nvPr/>
        </p:nvSpPr>
        <p:spPr bwMode="auto">
          <a:xfrm>
            <a:off x="0" y="6407765"/>
            <a:ext cx="988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1200" b="0" i="1" dirty="0">
                <a:solidFill>
                  <a:srgbClr val="000000"/>
                </a:solidFill>
                <a:latin typeface="Calibri" panose="020F0502020204030204" pitchFamily="34" charset="0"/>
              </a:rPr>
              <a:t>Q. Are you in favour or opposed to tax payer funded abortion in the case of unrestricted abortion up to 12 weeks?</a:t>
            </a:r>
            <a:endParaRPr kumimoji="0" lang="en-GB" alt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 Box 3">
            <a:extLst>
              <a:ext uri="{FF2B5EF4-FFF2-40B4-BE49-F238E27FC236}">
                <a16:creationId xmlns="" xmlns:a16="http://schemas.microsoft.com/office/drawing/2014/main" id="{44EBE877-080C-4E03-841A-0EF14708C838}"/>
              </a:ext>
            </a:extLst>
          </p:cNvPr>
          <p:cNvSpPr txBox="1">
            <a:spLocks noChangeArrowheads="1"/>
          </p:cNvSpPr>
          <p:nvPr/>
        </p:nvSpPr>
        <p:spPr bwMode="auto">
          <a:xfrm>
            <a:off x="0" y="711231"/>
            <a:ext cx="202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(Base: </a:t>
            </a:r>
            <a:r>
              <a:rPr lang="en-GB" altLang="en-US" sz="1200" b="0" dirty="0">
                <a:solidFill>
                  <a:srgbClr val="000000"/>
                </a:solidFill>
                <a:latin typeface="Calibri" panose="020F0502020204030204" pitchFamily="34" charset="0"/>
              </a:rPr>
              <a:t>a</a:t>
            </a:r>
            <a:r>
              <a:rPr kumimoji="0" lang="en-GB" alt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ll</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adults 18+ n=1,000</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5" name="Chart 4"/>
          <p:cNvGraphicFramePr/>
          <p:nvPr>
            <p:extLst>
              <p:ext uri="{D42A27DB-BD31-4B8C-83A1-F6EECF244321}">
                <p14:modId xmlns:p14="http://schemas.microsoft.com/office/powerpoint/2010/main" val="805251936"/>
              </p:ext>
            </p:extLst>
          </p:nvPr>
        </p:nvGraphicFramePr>
        <p:xfrm>
          <a:off x="304800" y="711230"/>
          <a:ext cx="11371385" cy="52976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
          <p:cNvSpPr txBox="1">
            <a:spLocks noChangeArrowheads="1"/>
          </p:cNvSpPr>
          <p:nvPr/>
        </p:nvSpPr>
        <p:spPr bwMode="auto">
          <a:xfrm>
            <a:off x="190500" y="1346099"/>
            <a:ext cx="328748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2800" b="0" i="1" dirty="0" smtClean="0">
                <a:solidFill>
                  <a:schemeClr val="bg1">
                    <a:lumMod val="50000"/>
                  </a:schemeClr>
                </a:solidFill>
                <a:latin typeface="Calibri" panose="020F0502020204030204" pitchFamily="34" charset="0"/>
              </a:rPr>
              <a:t>The majority of adults are against tax payer funded abortions, including 44% of Yes voters </a:t>
            </a:r>
            <a:r>
              <a:rPr lang="en-IE" altLang="en-US" sz="2400" b="0" i="1" dirty="0" smtClean="0">
                <a:solidFill>
                  <a:schemeClr val="bg1">
                    <a:lumMod val="50000"/>
                  </a:schemeClr>
                </a:solidFill>
                <a:latin typeface="Calibri" panose="020F0502020204030204" pitchFamily="34" charset="0"/>
              </a:rPr>
              <a:t>(excluding don’t knows)</a:t>
            </a:r>
            <a:endParaRPr kumimoji="0" lang="en-GB" altLang="en-US" sz="2400" b="0" i="1" u="none" strike="noStrike" kern="1200" cap="none" spc="0" normalizeH="0" baseline="0" noProof="0" dirty="0">
              <a:ln>
                <a:noFill/>
              </a:ln>
              <a:solidFill>
                <a:schemeClr val="bg1">
                  <a:lumMod val="50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213190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Ultrasound Choice</a:t>
            </a:r>
            <a:endParaRPr lang="en-IE" dirty="0"/>
          </a:p>
        </p:txBody>
      </p:sp>
      <p:sp>
        <p:nvSpPr>
          <p:cNvPr id="7" name="Text Box 3"/>
          <p:cNvSpPr txBox="1">
            <a:spLocks noChangeArrowheads="1"/>
          </p:cNvSpPr>
          <p:nvPr/>
        </p:nvSpPr>
        <p:spPr bwMode="auto">
          <a:xfrm>
            <a:off x="0" y="6396335"/>
            <a:ext cx="988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1200" b="0" i="1" dirty="0">
                <a:solidFill>
                  <a:srgbClr val="000000"/>
                </a:solidFill>
                <a:latin typeface="Calibri" panose="020F0502020204030204" pitchFamily="34" charset="0"/>
              </a:rPr>
              <a:t>Q. Do you think a woman seeking an abortion should be offered the choice of seeing an ultrasound before going through with the </a:t>
            </a:r>
            <a:r>
              <a:rPr lang="en-IE" altLang="en-US" sz="1200" b="0" i="1" dirty="0" smtClean="0">
                <a:solidFill>
                  <a:srgbClr val="000000"/>
                </a:solidFill>
                <a:latin typeface="Calibri" panose="020F0502020204030204" pitchFamily="34" charset="0"/>
              </a:rPr>
              <a:t>abortion?</a:t>
            </a:r>
            <a:endParaRPr kumimoji="0" lang="en-GB" alt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ext Box 3">
            <a:extLst>
              <a:ext uri="{FF2B5EF4-FFF2-40B4-BE49-F238E27FC236}">
                <a16:creationId xmlns="" xmlns:a16="http://schemas.microsoft.com/office/drawing/2014/main" id="{44EBE877-080C-4E03-841A-0EF14708C838}"/>
              </a:ext>
            </a:extLst>
          </p:cNvPr>
          <p:cNvSpPr txBox="1">
            <a:spLocks noChangeArrowheads="1"/>
          </p:cNvSpPr>
          <p:nvPr/>
        </p:nvSpPr>
        <p:spPr bwMode="auto">
          <a:xfrm>
            <a:off x="0" y="711231"/>
            <a:ext cx="202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(Base: </a:t>
            </a:r>
            <a:r>
              <a:rPr lang="en-GB" altLang="en-US" sz="1200" b="0" dirty="0">
                <a:solidFill>
                  <a:srgbClr val="000000"/>
                </a:solidFill>
                <a:latin typeface="Calibri" panose="020F0502020204030204" pitchFamily="34" charset="0"/>
              </a:rPr>
              <a:t>a</a:t>
            </a:r>
            <a:r>
              <a:rPr kumimoji="0" lang="en-GB" alt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ll</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adults 18+ n=1,000</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6" name="Chart 5"/>
          <p:cNvGraphicFramePr/>
          <p:nvPr>
            <p:extLst>
              <p:ext uri="{D42A27DB-BD31-4B8C-83A1-F6EECF244321}">
                <p14:modId xmlns:p14="http://schemas.microsoft.com/office/powerpoint/2010/main" val="2070768111"/>
              </p:ext>
            </p:extLst>
          </p:nvPr>
        </p:nvGraphicFramePr>
        <p:xfrm>
          <a:off x="0" y="711230"/>
          <a:ext cx="11676185" cy="52976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90500" y="1346099"/>
            <a:ext cx="328748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2800" b="0" i="1" dirty="0" smtClean="0">
                <a:solidFill>
                  <a:schemeClr val="bg1">
                    <a:lumMod val="50000"/>
                  </a:schemeClr>
                </a:solidFill>
                <a:latin typeface="Calibri" panose="020F0502020204030204" pitchFamily="34" charset="0"/>
              </a:rPr>
              <a:t>Nearly 8 in 10 adults agree with offering women choice of seeing an ultrasound </a:t>
            </a:r>
            <a:r>
              <a:rPr lang="en-IE" altLang="en-US" sz="2400" b="0" i="1" dirty="0" smtClean="0">
                <a:solidFill>
                  <a:schemeClr val="bg1">
                    <a:lumMod val="50000"/>
                  </a:schemeClr>
                </a:solidFill>
                <a:latin typeface="Calibri" panose="020F0502020204030204" pitchFamily="34" charset="0"/>
              </a:rPr>
              <a:t>(excluding don’t knows)</a:t>
            </a:r>
            <a:endParaRPr kumimoji="0" lang="en-GB" altLang="en-US" sz="2400" b="0" i="1" u="none" strike="noStrike" kern="1200" cap="none" spc="0" normalizeH="0" baseline="0" noProof="0" dirty="0">
              <a:ln>
                <a:noFill/>
              </a:ln>
              <a:solidFill>
                <a:schemeClr val="bg1">
                  <a:lumMod val="50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12122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Medical Obligations</a:t>
            </a:r>
            <a:endParaRPr lang="en-IE" dirty="0"/>
          </a:p>
        </p:txBody>
      </p:sp>
      <p:sp>
        <p:nvSpPr>
          <p:cNvPr id="7" name="Text Box 3"/>
          <p:cNvSpPr txBox="1">
            <a:spLocks noChangeArrowheads="1"/>
          </p:cNvSpPr>
          <p:nvPr/>
        </p:nvSpPr>
        <p:spPr bwMode="auto">
          <a:xfrm>
            <a:off x="0" y="6396335"/>
            <a:ext cx="988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1200" b="0" i="1" dirty="0" smtClean="0">
                <a:solidFill>
                  <a:srgbClr val="000000"/>
                </a:solidFill>
                <a:latin typeface="Calibri" panose="020F0502020204030204" pitchFamily="34" charset="0"/>
              </a:rPr>
              <a:t>Q</a:t>
            </a:r>
            <a:r>
              <a:rPr lang="en-IE" altLang="en-US" sz="1200" b="0" i="1" dirty="0">
                <a:solidFill>
                  <a:srgbClr val="000000"/>
                </a:solidFill>
                <a:latin typeface="Calibri" panose="020F0502020204030204" pitchFamily="34" charset="0"/>
              </a:rPr>
              <a:t>. Where an unborn baby survives the abortion procedure and is born alive, should doctors in such situations be obliged to give medical care to the baby to preserve his or her life?</a:t>
            </a:r>
            <a:endParaRPr kumimoji="0" lang="en-GB" alt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ext Box 3">
            <a:extLst>
              <a:ext uri="{FF2B5EF4-FFF2-40B4-BE49-F238E27FC236}">
                <a16:creationId xmlns="" xmlns:a16="http://schemas.microsoft.com/office/drawing/2014/main" id="{44EBE877-080C-4E03-841A-0EF14708C838}"/>
              </a:ext>
            </a:extLst>
          </p:cNvPr>
          <p:cNvSpPr txBox="1">
            <a:spLocks noChangeArrowheads="1"/>
          </p:cNvSpPr>
          <p:nvPr/>
        </p:nvSpPr>
        <p:spPr bwMode="auto">
          <a:xfrm>
            <a:off x="0" y="711231"/>
            <a:ext cx="202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(Base: </a:t>
            </a:r>
            <a:r>
              <a:rPr lang="en-GB" altLang="en-US" sz="1200" b="0" dirty="0">
                <a:solidFill>
                  <a:srgbClr val="000000"/>
                </a:solidFill>
                <a:latin typeface="Calibri" panose="020F0502020204030204" pitchFamily="34" charset="0"/>
              </a:rPr>
              <a:t>a</a:t>
            </a:r>
            <a:r>
              <a:rPr kumimoji="0" lang="en-GB" alt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ll</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adults 18+ n=1,000</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6" name="Chart 5"/>
          <p:cNvGraphicFramePr/>
          <p:nvPr>
            <p:extLst>
              <p:ext uri="{D42A27DB-BD31-4B8C-83A1-F6EECF244321}">
                <p14:modId xmlns:p14="http://schemas.microsoft.com/office/powerpoint/2010/main" val="1417894289"/>
              </p:ext>
            </p:extLst>
          </p:nvPr>
        </p:nvGraphicFramePr>
        <p:xfrm>
          <a:off x="0" y="711230"/>
          <a:ext cx="12017829" cy="52976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90500" y="1346099"/>
            <a:ext cx="297724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fontAlgn="base" hangingPunct="1">
              <a:spcBef>
                <a:spcPct val="0"/>
              </a:spcBef>
              <a:spcAft>
                <a:spcPct val="0"/>
              </a:spcAft>
              <a:defRPr/>
            </a:pPr>
            <a:r>
              <a:rPr lang="en-IE" altLang="en-US" sz="2800" b="0" i="1" dirty="0" smtClean="0">
                <a:solidFill>
                  <a:schemeClr val="bg1">
                    <a:lumMod val="50000"/>
                  </a:schemeClr>
                </a:solidFill>
                <a:latin typeface="Calibri" panose="020F0502020204030204" pitchFamily="34" charset="0"/>
              </a:rPr>
              <a:t>Over two thirds of adults agree doctors should be obliged to give the baby medical care in the event of surviving </a:t>
            </a:r>
            <a:r>
              <a:rPr lang="en-IE" altLang="en-US" sz="2800" b="0" i="1" smtClean="0">
                <a:solidFill>
                  <a:schemeClr val="bg1">
                    <a:lumMod val="50000"/>
                  </a:schemeClr>
                </a:solidFill>
                <a:latin typeface="Calibri" panose="020F0502020204030204" pitchFamily="34" charset="0"/>
              </a:rPr>
              <a:t>abortion </a:t>
            </a:r>
            <a:endParaRPr kumimoji="0" lang="en-GB" altLang="en-US" sz="2400" b="0" i="1" u="none" strike="noStrike" kern="1200" cap="none" spc="0" normalizeH="0" baseline="0" noProof="0" dirty="0">
              <a:ln>
                <a:noFill/>
              </a:ln>
              <a:solidFill>
                <a:schemeClr val="bg1">
                  <a:lumMod val="50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156258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ubli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701" y="-1"/>
            <a:ext cx="2019300" cy="1296933"/>
          </a:xfrm>
          <a:prstGeom prst="rect">
            <a:avLst/>
          </a:prstGeom>
        </p:spPr>
      </p:pic>
      <p:sp>
        <p:nvSpPr>
          <p:cNvPr id="13" name="Text Box 6"/>
          <p:cNvSpPr txBox="1">
            <a:spLocks noChangeArrowheads="1"/>
          </p:cNvSpPr>
          <p:nvPr/>
        </p:nvSpPr>
        <p:spPr bwMode="auto">
          <a:xfrm>
            <a:off x="0" y="2011416"/>
            <a:ext cx="12192000" cy="2592334"/>
          </a:xfrm>
          <a:prstGeom prst="rect">
            <a:avLst/>
          </a:prstGeom>
          <a:solidFill>
            <a:schemeClr val="bg1">
              <a:lumMod val="85000"/>
              <a:alpha val="92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sp>
        <p:nvSpPr>
          <p:cNvPr id="18" name="TextBox 17"/>
          <p:cNvSpPr txBox="1"/>
          <p:nvPr/>
        </p:nvSpPr>
        <p:spPr>
          <a:xfrm>
            <a:off x="5584372" y="2615085"/>
            <a:ext cx="6491968" cy="1384995"/>
          </a:xfrm>
          <a:prstGeom prst="rect">
            <a:avLst/>
          </a:prstGeom>
          <a:noFill/>
        </p:spPr>
        <p:txBody>
          <a:bodyPr wrap="square" rtlCol="0">
            <a:spAutoFit/>
          </a:bodyPr>
          <a:lstStyle/>
          <a:p>
            <a:pPr lvl="0" algn="r">
              <a:defRPr/>
            </a:pPr>
            <a:r>
              <a:rPr lang="en-IE" sz="2800" b="1" kern="0" dirty="0">
                <a:solidFill>
                  <a:srgbClr val="C0504D"/>
                </a:solidFill>
              </a:rPr>
              <a:t>e. info@amarach.com</a:t>
            </a:r>
          </a:p>
          <a:p>
            <a:pPr lvl="0" algn="r">
              <a:defRPr/>
            </a:pPr>
            <a:r>
              <a:rPr lang="en-IE" sz="2800" b="1" kern="0" dirty="0">
                <a:solidFill>
                  <a:srgbClr val="C0504D"/>
                </a:solidFill>
              </a:rPr>
              <a:t>t. 01 410 5200</a:t>
            </a:r>
          </a:p>
          <a:p>
            <a:pPr lvl="0" algn="r">
              <a:defRPr/>
            </a:pPr>
            <a:r>
              <a:rPr lang="en-IE" sz="2800" b="1" kern="0" dirty="0">
                <a:solidFill>
                  <a:srgbClr val="C0504D"/>
                </a:solidFill>
              </a:rPr>
              <a:t>w. </a:t>
            </a:r>
            <a:r>
              <a:rPr lang="en-IE" sz="2800" b="1" kern="0" dirty="0" err="1" smtClean="0">
                <a:solidFill>
                  <a:srgbClr val="C0504D"/>
                </a:solidFill>
              </a:rPr>
              <a:t>amarach.com</a:t>
            </a:r>
            <a:r>
              <a:rPr lang="en-IE" sz="2800" b="1" kern="0" dirty="0" smtClean="0">
                <a:solidFill>
                  <a:srgbClr val="C0504D"/>
                </a:solidFill>
              </a:rPr>
              <a:t>/solutions</a:t>
            </a:r>
            <a:endParaRPr lang="en-IE" sz="2800" b="1" kern="0" dirty="0">
              <a:solidFill>
                <a:srgbClr val="C0504D"/>
              </a:solidFill>
            </a:endParaRPr>
          </a:p>
        </p:txBody>
      </p:sp>
    </p:spTree>
    <p:extLst>
      <p:ext uri="{BB962C8B-B14F-4D97-AF65-F5344CB8AC3E}">
        <p14:creationId xmlns:p14="http://schemas.microsoft.com/office/powerpoint/2010/main" val="2066958141"/>
      </p:ext>
    </p:extLst>
  </p:cSld>
  <p:clrMapOvr>
    <a:masterClrMapping/>
  </p:clrMapOvr>
</p:sld>
</file>

<file path=ppt/theme/theme1.xml><?xml version="1.0" encoding="utf-8"?>
<a:theme xmlns:a="http://schemas.openxmlformats.org/drawingml/2006/main" name="QUAL - New colourTemplate including chart types - 2010 version - 12 06 12">
  <a:themeElements>
    <a:clrScheme name="Amarach customised">
      <a:dk1>
        <a:srgbClr val="000000"/>
      </a:dk1>
      <a:lt1>
        <a:sysClr val="window" lastClr="FFFFFF"/>
      </a:lt1>
      <a:dk2>
        <a:srgbClr val="C0504D"/>
      </a:dk2>
      <a:lt2>
        <a:srgbClr val="4DBDC0"/>
      </a:lt2>
      <a:accent1>
        <a:srgbClr val="4D84C0"/>
      </a:accent1>
      <a:accent2>
        <a:srgbClr val="C0894D"/>
      </a:accent2>
      <a:accent3>
        <a:srgbClr val="BEC04D"/>
      </a:accent3>
      <a:accent4>
        <a:srgbClr val="4F4DC0"/>
      </a:accent4>
      <a:accent5>
        <a:srgbClr val="C04D84"/>
      </a:accent5>
      <a:accent6>
        <a:srgbClr val="894DC0"/>
      </a:accent6>
      <a:hlink>
        <a:srgbClr val="4DC089"/>
      </a:hlink>
      <a:folHlink>
        <a:srgbClr val="828282"/>
      </a:folHlink>
    </a:clrScheme>
    <a:fontScheme name="10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 QUANT TEMPLATE" id="{9B41A127-12B9-4F6C-930F-00E48932A5F9}" vid="{60E5ADA2-DD2C-4108-A883-4E85562C20C9}"/>
    </a:ext>
  </a:extLst>
</a:theme>
</file>

<file path=ppt/theme/theme2.xml><?xml version="1.0" encoding="utf-8"?>
<a:theme xmlns:a="http://schemas.openxmlformats.org/drawingml/2006/main" name="1_QUAL - New colourTemplate including chart types - 2010 version - 12 06 1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5988</TotalTime>
  <Words>494</Words>
  <Application>Microsoft Macintosh PowerPoint</Application>
  <PresentationFormat>Widescreen</PresentationFormat>
  <Paragraphs>60</Paragraphs>
  <Slides>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Calibri</vt:lpstr>
      <vt:lpstr>ＭＳ Ｐゴシック</vt:lpstr>
      <vt:lpstr>Arial</vt:lpstr>
      <vt:lpstr>QUAL - New colourTemplate including chart types - 2010 version - 12 06 12</vt:lpstr>
      <vt:lpstr>1_QUAL - New colourTemplate including chart types - 2010 version - 12 06 12</vt:lpstr>
      <vt:lpstr>PowerPoint Presentation</vt:lpstr>
      <vt:lpstr>Survey Methodology</vt:lpstr>
      <vt:lpstr>Sample Profile: 1,000 Adults 18+</vt:lpstr>
      <vt:lpstr>Freedom of Conscience – I </vt:lpstr>
      <vt:lpstr>Freedom of Conscience – II </vt:lpstr>
      <vt:lpstr>Taxpayer Funding</vt:lpstr>
      <vt:lpstr>Ultrasound Choice</vt:lpstr>
      <vt:lpstr>Medical Obligations</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Life Research Findings</dc:title>
  <dc:subject/>
  <dc:creator/>
  <cp:keywords/>
  <dc:description/>
  <cp:lastModifiedBy>Gerard O'Neill</cp:lastModifiedBy>
  <cp:revision>377</cp:revision>
  <cp:lastPrinted>2016-06-01T11:50:31Z</cp:lastPrinted>
  <dcterms:created xsi:type="dcterms:W3CDTF">2016-05-17T14:54:33Z</dcterms:created>
  <dcterms:modified xsi:type="dcterms:W3CDTF">2018-10-13T14:40:30Z</dcterms:modified>
  <cp:category/>
</cp:coreProperties>
</file>